
<file path=[Content_Types].xml><?xml version="1.0" encoding="utf-8"?>
<Types xmlns="http://schemas.openxmlformats.org/package/2006/content-types">
  <Default Extension="fntdata" ContentType="application/x-fontdata"/>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embedTrueTypeFonts="1" autoCompressPictures="0">
  <p:sldMasterIdLst>
    <p:sldMasterId id="2147483648" r:id="rId4"/>
    <p:sldMasterId id="2147483661" r:id="rId5"/>
  </p:sldMasterIdLst>
  <p:sldIdLst>
    <p:sldId id="257" r:id="rId6"/>
    <p:sldId id="267" r:id="rId7"/>
  </p:sldIdLst>
  <p:sldSz cx="12192000" cy="6858000"/>
  <p:notesSz cx="6858000" cy="9144000"/>
  <p:embeddedFontLst>
    <p:embeddedFont>
      <p:font typeface="Franklin Gothic Book" panose="020B0604020202020204" charset="0"/>
      <p:regular r:id="rId8"/>
      <p:italic r:id="rId9"/>
    </p:embeddedFont>
  </p:embeddedFont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13B44"/>
    <a:srgbClr val="FFFBE9"/>
    <a:srgbClr val="E97324"/>
    <a:srgbClr val="7BD1B4"/>
    <a:srgbClr val="7CA6B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2E6B7B78-6988-6440-88F3-5689525C55C0}" v="3" dt="2025-12-17T20:54:09.51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gridSpacing cx="76200" cy="76200"/>
</p:viewPr>
</file>

<file path=ppt/_rels/presentation.xml.rels><?xml version="1.0" encoding="UTF-8" standalone="yes"?>
<Relationships xmlns="http://schemas.openxmlformats.org/package/2006/relationships"><Relationship Id="rId8" Type="http://schemas.openxmlformats.org/officeDocument/2006/relationships/font" Target="fonts/font1.fntdata"/><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2.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font" Target="fonts/font2.fntdata"/><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Auriella Clark" userId="S::auriella.clark@deckers.com::a4515ede-7759-4fec-859f-8356fffbab20" providerId="AD" clId="Web-{DD100467-B0F6-F59B-12F8-79F843909D7B}"/>
    <pc:docChg chg="modSld">
      <pc:chgData name="Auriella Clark" userId="S::auriella.clark@deckers.com::a4515ede-7759-4fec-859f-8356fffbab20" providerId="AD" clId="Web-{DD100467-B0F6-F59B-12F8-79F843909D7B}" dt="2025-10-06T23:10:06.134" v="0" actId="20577"/>
      <pc:docMkLst>
        <pc:docMk/>
      </pc:docMkLst>
      <pc:sldChg chg="modSp">
        <pc:chgData name="Auriella Clark" userId="S::auriella.clark@deckers.com::a4515ede-7759-4fec-859f-8356fffbab20" providerId="AD" clId="Web-{DD100467-B0F6-F59B-12F8-79F843909D7B}" dt="2025-10-06T23:10:06.134" v="0" actId="20577"/>
        <pc:sldMkLst>
          <pc:docMk/>
          <pc:sldMk cId="407884244" sldId="257"/>
        </pc:sldMkLst>
        <pc:spChg chg="mod">
          <ac:chgData name="Auriella Clark" userId="S::auriella.clark@deckers.com::a4515ede-7759-4fec-859f-8356fffbab20" providerId="AD" clId="Web-{DD100467-B0F6-F59B-12F8-79F843909D7B}" dt="2025-10-06T23:10:06.134" v="0" actId="20577"/>
          <ac:spMkLst>
            <pc:docMk/>
            <pc:sldMk cId="407884244" sldId="257"/>
            <ac:spMk id="2" creationId="{F0DCA371-22ED-AF45-2890-94FF716FF966}"/>
          </ac:spMkLst>
        </pc:spChg>
      </pc:sldChg>
    </pc:docChg>
  </pc:docChgLst>
  <pc:docChgLst>
    <pc:chgData name="Auriella Clark" userId="S::auriella.clark@deckers.com::a4515ede-7759-4fec-859f-8356fffbab20" providerId="AD" clId="Web-{2E6B7B78-6988-6440-88F3-5689525C55C0}"/>
    <pc:docChg chg="modSld">
      <pc:chgData name="Auriella Clark" userId="S::auriella.clark@deckers.com::a4515ede-7759-4fec-859f-8356fffbab20" providerId="AD" clId="Web-{2E6B7B78-6988-6440-88F3-5689525C55C0}" dt="2025-12-17T20:54:08.799" v="0" actId="20577"/>
      <pc:docMkLst>
        <pc:docMk/>
      </pc:docMkLst>
      <pc:sldChg chg="modSp">
        <pc:chgData name="Auriella Clark" userId="S::auriella.clark@deckers.com::a4515ede-7759-4fec-859f-8356fffbab20" providerId="AD" clId="Web-{2E6B7B78-6988-6440-88F3-5689525C55C0}" dt="2025-12-17T20:54:08.799" v="0" actId="20577"/>
        <pc:sldMkLst>
          <pc:docMk/>
          <pc:sldMk cId="1708318215" sldId="267"/>
        </pc:sldMkLst>
        <pc:spChg chg="mod">
          <ac:chgData name="Auriella Clark" userId="S::auriella.clark@deckers.com::a4515ede-7759-4fec-859f-8356fffbab20" providerId="AD" clId="Web-{2E6B7B78-6988-6440-88F3-5689525C55C0}" dt="2025-12-17T20:54:08.799" v="0" actId="20577"/>
          <ac:spMkLst>
            <pc:docMk/>
            <pc:sldMk cId="1708318215" sldId="267"/>
            <ac:spMk id="8" creationId="{890F6C44-B42F-9FDD-85ED-AC5DE22CD978}"/>
          </ac:spMkLst>
        </pc:spChg>
      </pc:sldChg>
    </pc:docChg>
  </pc:docChgLst>
  <pc:docChgLst>
    <pc:chgData name="Auriella Clark" userId="a4515ede-7759-4fec-859f-8356fffbab20" providerId="ADAL" clId="{438006FD-42CF-556C-99A3-EF68DD44E963}"/>
    <pc:docChg chg="undo custSel delSld modSld">
      <pc:chgData name="Auriella Clark" userId="a4515ede-7759-4fec-859f-8356fffbab20" providerId="ADAL" clId="{438006FD-42CF-556C-99A3-EF68DD44E963}" dt="2025-10-06T22:59:40.597" v="914" actId="1076"/>
      <pc:docMkLst>
        <pc:docMk/>
      </pc:docMkLst>
      <pc:sldChg chg="modSp mod">
        <pc:chgData name="Auriella Clark" userId="a4515ede-7759-4fec-859f-8356fffbab20" providerId="ADAL" clId="{438006FD-42CF-556C-99A3-EF68DD44E963}" dt="2025-10-06T22:59:40.263" v="913" actId="20577"/>
        <pc:sldMkLst>
          <pc:docMk/>
          <pc:sldMk cId="407884244" sldId="257"/>
        </pc:sldMkLst>
        <pc:spChg chg="mod">
          <ac:chgData name="Auriella Clark" userId="a4515ede-7759-4fec-859f-8356fffbab20" providerId="ADAL" clId="{438006FD-42CF-556C-99A3-EF68DD44E963}" dt="2025-10-06T22:59:40.263" v="913" actId="20577"/>
          <ac:spMkLst>
            <pc:docMk/>
            <pc:sldMk cId="407884244" sldId="257"/>
            <ac:spMk id="2" creationId="{F0DCA371-22ED-AF45-2890-94FF716FF966}"/>
          </ac:spMkLst>
        </pc:spChg>
      </pc:sldChg>
      <pc:sldChg chg="del">
        <pc:chgData name="Auriella Clark" userId="a4515ede-7759-4fec-859f-8356fffbab20" providerId="ADAL" clId="{438006FD-42CF-556C-99A3-EF68DD44E963}" dt="2025-10-06T21:39:56.595" v="453" actId="2696"/>
        <pc:sldMkLst>
          <pc:docMk/>
          <pc:sldMk cId="493857579" sldId="258"/>
        </pc:sldMkLst>
      </pc:sldChg>
      <pc:sldChg chg="del">
        <pc:chgData name="Auriella Clark" userId="a4515ede-7759-4fec-859f-8356fffbab20" providerId="ADAL" clId="{438006FD-42CF-556C-99A3-EF68DD44E963}" dt="2025-10-06T21:39:56.979" v="454" actId="2696"/>
        <pc:sldMkLst>
          <pc:docMk/>
          <pc:sldMk cId="2027740381" sldId="259"/>
        </pc:sldMkLst>
      </pc:sldChg>
      <pc:sldChg chg="del">
        <pc:chgData name="Auriella Clark" userId="a4515ede-7759-4fec-859f-8356fffbab20" providerId="ADAL" clId="{438006FD-42CF-556C-99A3-EF68DD44E963}" dt="2025-10-06T21:39:55.034" v="449" actId="2696"/>
        <pc:sldMkLst>
          <pc:docMk/>
          <pc:sldMk cId="3582158974" sldId="260"/>
        </pc:sldMkLst>
      </pc:sldChg>
      <pc:sldChg chg="del">
        <pc:chgData name="Auriella Clark" userId="a4515ede-7759-4fec-859f-8356fffbab20" providerId="ADAL" clId="{438006FD-42CF-556C-99A3-EF68DD44E963}" dt="2025-10-06T21:39:55.381" v="450" actId="2696"/>
        <pc:sldMkLst>
          <pc:docMk/>
          <pc:sldMk cId="695246908" sldId="261"/>
        </pc:sldMkLst>
      </pc:sldChg>
      <pc:sldChg chg="del">
        <pc:chgData name="Auriella Clark" userId="a4515ede-7759-4fec-859f-8356fffbab20" providerId="ADAL" clId="{438006FD-42CF-556C-99A3-EF68DD44E963}" dt="2025-10-06T21:39:55.778" v="451" actId="2696"/>
        <pc:sldMkLst>
          <pc:docMk/>
          <pc:sldMk cId="3912225668" sldId="262"/>
        </pc:sldMkLst>
      </pc:sldChg>
      <pc:sldChg chg="del">
        <pc:chgData name="Auriella Clark" userId="a4515ede-7759-4fec-859f-8356fffbab20" providerId="ADAL" clId="{438006FD-42CF-556C-99A3-EF68DD44E963}" dt="2025-10-06T21:39:56.207" v="452" actId="2696"/>
        <pc:sldMkLst>
          <pc:docMk/>
          <pc:sldMk cId="2928702712" sldId="263"/>
        </pc:sldMkLst>
      </pc:sldChg>
      <pc:sldChg chg="del">
        <pc:chgData name="Auriella Clark" userId="a4515ede-7759-4fec-859f-8356fffbab20" providerId="ADAL" clId="{438006FD-42CF-556C-99A3-EF68DD44E963}" dt="2025-10-06T21:39:57.248" v="455" actId="2696"/>
        <pc:sldMkLst>
          <pc:docMk/>
          <pc:sldMk cId="2184149824" sldId="264"/>
        </pc:sldMkLst>
      </pc:sldChg>
      <pc:sldChg chg="del">
        <pc:chgData name="Auriella Clark" userId="a4515ede-7759-4fec-859f-8356fffbab20" providerId="ADAL" clId="{438006FD-42CF-556C-99A3-EF68DD44E963}" dt="2025-10-06T21:39:57.418" v="456" actId="2696"/>
        <pc:sldMkLst>
          <pc:docMk/>
          <pc:sldMk cId="3913728543" sldId="265"/>
        </pc:sldMkLst>
      </pc:sldChg>
      <pc:sldChg chg="del">
        <pc:chgData name="Auriella Clark" userId="a4515ede-7759-4fec-859f-8356fffbab20" providerId="ADAL" clId="{438006FD-42CF-556C-99A3-EF68DD44E963}" dt="2025-10-06T21:39:57.572" v="457" actId="2696"/>
        <pc:sldMkLst>
          <pc:docMk/>
          <pc:sldMk cId="408835154" sldId="266"/>
        </pc:sldMkLst>
      </pc:sldChg>
      <pc:sldChg chg="addSp delSp modSp mod">
        <pc:chgData name="Auriella Clark" userId="a4515ede-7759-4fec-859f-8356fffbab20" providerId="ADAL" clId="{438006FD-42CF-556C-99A3-EF68DD44E963}" dt="2025-10-06T22:59:40.597" v="914" actId="1076"/>
        <pc:sldMkLst>
          <pc:docMk/>
          <pc:sldMk cId="1708318215" sldId="267"/>
        </pc:sldMkLst>
        <pc:spChg chg="mod">
          <ac:chgData name="Auriella Clark" userId="a4515ede-7759-4fec-859f-8356fffbab20" providerId="ADAL" clId="{438006FD-42CF-556C-99A3-EF68DD44E963}" dt="2025-10-06T22:59:38.673" v="910" actId="20577"/>
          <ac:spMkLst>
            <pc:docMk/>
            <pc:sldMk cId="1708318215" sldId="267"/>
            <ac:spMk id="2" creationId="{68837FF5-7414-19A8-C432-25165B90524D}"/>
          </ac:spMkLst>
        </pc:spChg>
        <pc:spChg chg="mod">
          <ac:chgData name="Auriella Clark" userId="a4515ede-7759-4fec-859f-8356fffbab20" providerId="ADAL" clId="{438006FD-42CF-556C-99A3-EF68DD44E963}" dt="2025-10-06T22:25:18.327" v="828" actId="20577"/>
          <ac:spMkLst>
            <pc:docMk/>
            <pc:sldMk cId="1708318215" sldId="267"/>
            <ac:spMk id="3" creationId="{086DD8F8-749E-4B01-3000-5645C618FAD6}"/>
          </ac:spMkLst>
        </pc:spChg>
        <pc:spChg chg="del">
          <ac:chgData name="Auriella Clark" userId="a4515ede-7759-4fec-859f-8356fffbab20" providerId="ADAL" clId="{438006FD-42CF-556C-99A3-EF68DD44E963}" dt="2025-10-06T21:37:57.028" v="421" actId="478"/>
          <ac:spMkLst>
            <pc:docMk/>
            <pc:sldMk cId="1708318215" sldId="267"/>
            <ac:spMk id="4" creationId="{76960BCE-19F7-54A5-7F2D-8EA4E9773BCB}"/>
          </ac:spMkLst>
        </pc:spChg>
        <pc:spChg chg="del">
          <ac:chgData name="Auriella Clark" userId="a4515ede-7759-4fec-859f-8356fffbab20" providerId="ADAL" clId="{438006FD-42CF-556C-99A3-EF68DD44E963}" dt="2025-10-06T21:37:58.268" v="422" actId="478"/>
          <ac:spMkLst>
            <pc:docMk/>
            <pc:sldMk cId="1708318215" sldId="267"/>
            <ac:spMk id="5" creationId="{A4DDFF2C-656C-A8DE-9495-2891AAABDAEF}"/>
          </ac:spMkLst>
        </pc:spChg>
        <pc:spChg chg="add mod">
          <ac:chgData name="Auriella Clark" userId="a4515ede-7759-4fec-859f-8356fffbab20" providerId="ADAL" clId="{438006FD-42CF-556C-99A3-EF68DD44E963}" dt="2025-10-06T21:54:34.743" v="766" actId="122"/>
          <ac:spMkLst>
            <pc:docMk/>
            <pc:sldMk cId="1708318215" sldId="267"/>
            <ac:spMk id="7" creationId="{9E82B3C1-9250-BC4D-8F3F-F84E9075577F}"/>
          </ac:spMkLst>
        </pc:spChg>
        <pc:spChg chg="add mod">
          <ac:chgData name="Auriella Clark" userId="a4515ede-7759-4fec-859f-8356fffbab20" providerId="ADAL" clId="{438006FD-42CF-556C-99A3-EF68DD44E963}" dt="2025-10-06T21:55:40.177" v="797" actId="1076"/>
          <ac:spMkLst>
            <pc:docMk/>
            <pc:sldMk cId="1708318215" sldId="267"/>
            <ac:spMk id="8" creationId="{890F6C44-B42F-9FDD-85ED-AC5DE22CD978}"/>
          </ac:spMkLst>
        </pc:spChg>
        <pc:graphicFrameChg chg="add mod modGraphic">
          <ac:chgData name="Auriella Clark" userId="a4515ede-7759-4fec-859f-8356fffbab20" providerId="ADAL" clId="{438006FD-42CF-556C-99A3-EF68DD44E963}" dt="2025-10-06T22:21:42.186" v="799" actId="20577"/>
          <ac:graphicFrameMkLst>
            <pc:docMk/>
            <pc:sldMk cId="1708318215" sldId="267"/>
            <ac:graphicFrameMk id="6" creationId="{6B4DB392-2B2F-916E-7DDC-1FA6FD96926C}"/>
          </ac:graphicFrameMkLst>
        </pc:graphicFrameChg>
        <pc:picChg chg="add del mod">
          <ac:chgData name="Auriella Clark" userId="a4515ede-7759-4fec-859f-8356fffbab20" providerId="ADAL" clId="{438006FD-42CF-556C-99A3-EF68DD44E963}" dt="2025-10-06T22:59:40.597" v="914" actId="1076"/>
          <ac:picMkLst>
            <pc:docMk/>
            <pc:sldMk cId="1708318215" sldId="267"/>
            <ac:picMk id="9" creationId="{0EEA2516-B66A-DCC0-30DC-3A4DEE39B3E6}"/>
          </ac:picMkLst>
        </pc:picChg>
        <pc:picChg chg="add del mod">
          <ac:chgData name="Auriella Clark" userId="a4515ede-7759-4fec-859f-8356fffbab20" providerId="ADAL" clId="{438006FD-42CF-556C-99A3-EF68DD44E963}" dt="2025-10-06T22:27:13.081" v="834" actId="478"/>
          <ac:picMkLst>
            <pc:docMk/>
            <pc:sldMk cId="1708318215" sldId="267"/>
            <ac:picMk id="10" creationId="{A4CB3CB6-CB2C-D46B-F762-D97AA8F93A69}"/>
          </ac:picMkLst>
        </pc:picChg>
      </pc:sldChg>
      <pc:sldChg chg="del">
        <pc:chgData name="Auriella Clark" userId="a4515ede-7759-4fec-859f-8356fffbab20" providerId="ADAL" clId="{438006FD-42CF-556C-99A3-EF68DD44E963}" dt="2025-10-06T21:39:57.702" v="458" actId="2696"/>
        <pc:sldMkLst>
          <pc:docMk/>
          <pc:sldMk cId="980323142" sldId="268"/>
        </pc:sldMkLst>
      </pc:sldChg>
      <pc:sldChg chg="del">
        <pc:chgData name="Auriella Clark" userId="a4515ede-7759-4fec-859f-8356fffbab20" providerId="ADAL" clId="{438006FD-42CF-556C-99A3-EF68DD44E963}" dt="2025-10-06T21:39:57.956" v="459" actId="2696"/>
        <pc:sldMkLst>
          <pc:docMk/>
          <pc:sldMk cId="3253198374" sldId="269"/>
        </pc:sldMkLst>
      </pc:sldChg>
    </pc:docChg>
  </pc:docChgLst>
</pc:chgInfo>
</file>

<file path=ppt/slideLayouts/_rels/slideLayout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5.png"/><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1_Title Slide">
    <p:bg>
      <p:bgPr>
        <a:solidFill>
          <a:srgbClr val="FFFBE9"/>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25420" y="1852608"/>
            <a:ext cx="9523499" cy="2098226"/>
          </a:xfrm>
        </p:spPr>
        <p:txBody>
          <a:bodyPr anchor="b">
            <a:noAutofit/>
          </a:bodyPr>
          <a:lstStyle>
            <a:lvl1pPr algn="l">
              <a:defRPr sz="7200" cap="all" spc="-150" baseline="0">
                <a:solidFill>
                  <a:srgbClr val="313B44"/>
                </a:solidFill>
              </a:defRPr>
            </a:lvl1pPr>
          </a:lstStyle>
          <a:p>
            <a:r>
              <a:rPr lang="en-US"/>
              <a:t>Click to edit Master title style</a:t>
            </a:r>
          </a:p>
        </p:txBody>
      </p:sp>
      <p:sp>
        <p:nvSpPr>
          <p:cNvPr id="3" name="Subtitle 2"/>
          <p:cNvSpPr>
            <a:spLocks noGrp="1"/>
          </p:cNvSpPr>
          <p:nvPr>
            <p:ph type="subTitle" idx="1"/>
          </p:nvPr>
        </p:nvSpPr>
        <p:spPr>
          <a:xfrm>
            <a:off x="925420" y="3956279"/>
            <a:ext cx="8586159" cy="1086237"/>
          </a:xfrm>
        </p:spPr>
        <p:txBody>
          <a:bodyPr>
            <a:normAutofit/>
          </a:bodyPr>
          <a:lstStyle>
            <a:lvl1pPr marL="0" indent="0" algn="l">
              <a:lnSpc>
                <a:spcPct val="112000"/>
              </a:lnSpc>
              <a:spcBef>
                <a:spcPts val="0"/>
              </a:spcBef>
              <a:spcAft>
                <a:spcPts val="0"/>
              </a:spcAft>
              <a:buNone/>
              <a:defRPr sz="2300">
                <a:solidFill>
                  <a:srgbClr val="313B44"/>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Rectangle 6" title="Side bar">
            <a:extLst>
              <a:ext uri="{FF2B5EF4-FFF2-40B4-BE49-F238E27FC236}">
                <a16:creationId xmlns:a16="http://schemas.microsoft.com/office/drawing/2014/main" id="{AC051C14-FC04-E0D0-7F3D-5B0247C2B017}"/>
              </a:ext>
            </a:extLst>
          </p:cNvPr>
          <p:cNvSpPr/>
          <p:nvPr userDrawn="1"/>
        </p:nvSpPr>
        <p:spPr>
          <a:xfrm>
            <a:off x="197708" y="1"/>
            <a:ext cx="286565" cy="391203"/>
          </a:xfrm>
          <a:prstGeom prst="rect">
            <a:avLst/>
          </a:prstGeom>
          <a:solidFill>
            <a:srgbClr val="313B4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title="Side bar">
            <a:extLst>
              <a:ext uri="{FF2B5EF4-FFF2-40B4-BE49-F238E27FC236}">
                <a16:creationId xmlns:a16="http://schemas.microsoft.com/office/drawing/2014/main" id="{167201E2-3573-C02F-584C-C4C92C206433}"/>
              </a:ext>
            </a:extLst>
          </p:cNvPr>
          <p:cNvSpPr/>
          <p:nvPr userDrawn="1"/>
        </p:nvSpPr>
        <p:spPr>
          <a:xfrm>
            <a:off x="197708" y="1049969"/>
            <a:ext cx="286565" cy="5808033"/>
          </a:xfrm>
          <a:prstGeom prst="rect">
            <a:avLst/>
          </a:prstGeom>
          <a:solidFill>
            <a:srgbClr val="313B4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1" name="Picture 10">
            <a:extLst>
              <a:ext uri="{FF2B5EF4-FFF2-40B4-BE49-F238E27FC236}">
                <a16:creationId xmlns:a16="http://schemas.microsoft.com/office/drawing/2014/main" id="{91B55126-C130-75A1-41CC-9B838B8D783F}"/>
              </a:ext>
            </a:extLst>
          </p:cNvPr>
          <p:cNvPicPr>
            <a:picLocks noChangeAspect="1"/>
          </p:cNvPicPr>
          <p:nvPr userDrawn="1"/>
        </p:nvPicPr>
        <p:blipFill>
          <a:blip r:embed="rId2"/>
          <a:srcRect r="7662"/>
          <a:stretch>
            <a:fillRect/>
          </a:stretch>
        </p:blipFill>
        <p:spPr>
          <a:xfrm>
            <a:off x="925420" y="5959836"/>
            <a:ext cx="4479700" cy="660400"/>
          </a:xfrm>
          <a:prstGeom prst="rect">
            <a:avLst/>
          </a:prstGeom>
        </p:spPr>
      </p:pic>
      <p:sp>
        <p:nvSpPr>
          <p:cNvPr id="12" name="Slide Number Placeholder 5">
            <a:extLst>
              <a:ext uri="{FF2B5EF4-FFF2-40B4-BE49-F238E27FC236}">
                <a16:creationId xmlns:a16="http://schemas.microsoft.com/office/drawing/2014/main" id="{ACB61320-AD01-38FD-9FFA-EE26AEFBA63B}"/>
              </a:ext>
            </a:extLst>
          </p:cNvPr>
          <p:cNvSpPr>
            <a:spLocks noGrp="1"/>
          </p:cNvSpPr>
          <p:nvPr>
            <p:ph type="sldNum" sz="quarter" idx="4"/>
          </p:nvPr>
        </p:nvSpPr>
        <p:spPr>
          <a:xfrm>
            <a:off x="10448919" y="6453386"/>
            <a:ext cx="1596292" cy="404614"/>
          </a:xfrm>
          <a:prstGeom prst="rect">
            <a:avLst/>
          </a:prstGeom>
        </p:spPr>
        <p:txBody>
          <a:bodyPr vert="horz" lIns="91440" tIns="45720" rIns="91440" bIns="45720" rtlCol="0" anchor="ctr"/>
          <a:lstStyle>
            <a:lvl1pPr algn="r">
              <a:defRPr sz="1200" b="0" i="0" baseline="0">
                <a:solidFill>
                  <a:srgbClr val="313B44"/>
                </a:solidFill>
                <a:latin typeface="Aptos" panose="020B0004020202020204" pitchFamily="34" charset="0"/>
                <a:cs typeface="Aptos" panose="020B0004020202020204" pitchFamily="34" charset="0"/>
              </a:defRPr>
            </a:lvl1pPr>
          </a:lstStyle>
          <a:p>
            <a:fld id="{69E57DC2-970A-4B3E-BB1C-7A09969E49DF}" type="slidenum">
              <a:rPr lang="en-US" smtClean="0"/>
              <a:pPr/>
              <a:t>‹#›</a:t>
            </a:fld>
            <a:endParaRPr lang="en-US"/>
          </a:p>
        </p:txBody>
      </p:sp>
      <p:pic>
        <p:nvPicPr>
          <p:cNvPr id="13" name="Picture 12">
            <a:extLst>
              <a:ext uri="{FF2B5EF4-FFF2-40B4-BE49-F238E27FC236}">
                <a16:creationId xmlns:a16="http://schemas.microsoft.com/office/drawing/2014/main" id="{759D1F35-02B0-ABFC-3A7C-F640F5805EE5}"/>
              </a:ext>
            </a:extLst>
          </p:cNvPr>
          <p:cNvPicPr>
            <a:picLocks noChangeAspect="1"/>
          </p:cNvPicPr>
          <p:nvPr userDrawn="1"/>
        </p:nvPicPr>
        <p:blipFill>
          <a:blip r:embed="rId3"/>
          <a:srcRect/>
          <a:stretch/>
        </p:blipFill>
        <p:spPr>
          <a:xfrm>
            <a:off x="75981" y="524985"/>
            <a:ext cx="530016" cy="391203"/>
          </a:xfrm>
          <a:prstGeom prst="rect">
            <a:avLst/>
          </a:prstGeom>
          <a:noFill/>
        </p:spPr>
      </p:pic>
    </p:spTree>
    <p:extLst>
      <p:ext uri="{BB962C8B-B14F-4D97-AF65-F5344CB8AC3E}">
        <p14:creationId xmlns:p14="http://schemas.microsoft.com/office/powerpoint/2010/main" val="1037587311"/>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a:p>
        </p:txBody>
      </p:sp>
      <p:sp>
        <p:nvSpPr>
          <p:cNvPr id="7" name="Date Placeholder 3">
            <a:extLst>
              <a:ext uri="{FF2B5EF4-FFF2-40B4-BE49-F238E27FC236}">
                <a16:creationId xmlns:a16="http://schemas.microsoft.com/office/drawing/2014/main" id="{9C20FD39-6364-E257-B23D-E341F602FBFC}"/>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chemeClr val="tx2"/>
                </a:solidFill>
                <a:latin typeface="Aptos" panose="020B0004020202020204" pitchFamily="34" charset="0"/>
                <a:cs typeface="Aptos" panose="020B0004020202020204" pitchFamily="34" charset="0"/>
              </a:defRPr>
            </a:lvl1pPr>
          </a:lstStyle>
          <a:p>
            <a:r>
              <a:rPr lang="en-US"/>
              <a:t>DECKERS BRANDS</a:t>
            </a: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a:p>
        </p:txBody>
      </p:sp>
      <p:sp>
        <p:nvSpPr>
          <p:cNvPr id="7" name="Date Placeholder 3">
            <a:extLst>
              <a:ext uri="{FF2B5EF4-FFF2-40B4-BE49-F238E27FC236}">
                <a16:creationId xmlns:a16="http://schemas.microsoft.com/office/drawing/2014/main" id="{E753738F-A748-36B1-09DF-1CE1AC0408CA}"/>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chemeClr val="tx2"/>
                </a:solidFill>
                <a:latin typeface="Aptos" panose="020B0004020202020204" pitchFamily="34" charset="0"/>
                <a:cs typeface="Aptos" panose="020B0004020202020204" pitchFamily="34" charset="0"/>
              </a:defRPr>
            </a:lvl1pPr>
          </a:lstStyle>
          <a:p>
            <a:r>
              <a:rPr lang="en-US"/>
              <a:t>DECKERS BRANDS</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type="title" preserve="1">
  <p:cSld name="Title Slide">
    <p:bg>
      <p:bgPr>
        <a:solidFill>
          <a:srgbClr val="313B44"/>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925420" y="1852608"/>
            <a:ext cx="9523499" cy="2098226"/>
          </a:xfrm>
        </p:spPr>
        <p:txBody>
          <a:bodyPr anchor="b">
            <a:noAutofit/>
          </a:bodyPr>
          <a:lstStyle>
            <a:lvl1pPr algn="l">
              <a:defRPr sz="7200" cap="all" spc="-150" baseline="0">
                <a:solidFill>
                  <a:srgbClr val="FFFBE9"/>
                </a:solidFill>
              </a:defRPr>
            </a:lvl1pPr>
          </a:lstStyle>
          <a:p>
            <a:r>
              <a:rPr lang="en-US"/>
              <a:t>Click to edit Master title style</a:t>
            </a:r>
          </a:p>
        </p:txBody>
      </p:sp>
      <p:sp>
        <p:nvSpPr>
          <p:cNvPr id="3" name="Subtitle 2"/>
          <p:cNvSpPr>
            <a:spLocks noGrp="1"/>
          </p:cNvSpPr>
          <p:nvPr>
            <p:ph type="subTitle" idx="1"/>
          </p:nvPr>
        </p:nvSpPr>
        <p:spPr>
          <a:xfrm>
            <a:off x="925420" y="3956279"/>
            <a:ext cx="8586159" cy="1086237"/>
          </a:xfrm>
        </p:spPr>
        <p:txBody>
          <a:bodyPr>
            <a:normAutofit/>
          </a:bodyPr>
          <a:lstStyle>
            <a:lvl1pPr marL="0" indent="0" algn="l">
              <a:lnSpc>
                <a:spcPct val="112000"/>
              </a:lnSpc>
              <a:spcBef>
                <a:spcPts val="0"/>
              </a:spcBef>
              <a:spcAft>
                <a:spcPts val="0"/>
              </a:spcAft>
              <a:buNone/>
              <a:defRPr sz="2300">
                <a:solidFill>
                  <a:srgbClr val="FFFBE9"/>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7" name="Rectangle 6" title="Side bar">
            <a:extLst>
              <a:ext uri="{FF2B5EF4-FFF2-40B4-BE49-F238E27FC236}">
                <a16:creationId xmlns:a16="http://schemas.microsoft.com/office/drawing/2014/main" id="{AC051C14-FC04-E0D0-7F3D-5B0247C2B017}"/>
              </a:ext>
            </a:extLst>
          </p:cNvPr>
          <p:cNvSpPr/>
          <p:nvPr userDrawn="1"/>
        </p:nvSpPr>
        <p:spPr>
          <a:xfrm>
            <a:off x="197708" y="1"/>
            <a:ext cx="286565" cy="391203"/>
          </a:xfrm>
          <a:prstGeom prst="rect">
            <a:avLst/>
          </a:prstGeom>
          <a:solidFill>
            <a:srgbClr val="FFFBE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title="Side bar">
            <a:extLst>
              <a:ext uri="{FF2B5EF4-FFF2-40B4-BE49-F238E27FC236}">
                <a16:creationId xmlns:a16="http://schemas.microsoft.com/office/drawing/2014/main" id="{167201E2-3573-C02F-584C-C4C92C206433}"/>
              </a:ext>
            </a:extLst>
          </p:cNvPr>
          <p:cNvSpPr/>
          <p:nvPr userDrawn="1"/>
        </p:nvSpPr>
        <p:spPr>
          <a:xfrm>
            <a:off x="197708" y="1049969"/>
            <a:ext cx="286565" cy="5808033"/>
          </a:xfrm>
          <a:prstGeom prst="rect">
            <a:avLst/>
          </a:prstGeom>
          <a:solidFill>
            <a:srgbClr val="FFFBE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1" name="Picture 10" descr="A black and white logo&#10;&#10;AI-generated content may be incorrect.">
            <a:extLst>
              <a:ext uri="{FF2B5EF4-FFF2-40B4-BE49-F238E27FC236}">
                <a16:creationId xmlns:a16="http://schemas.microsoft.com/office/drawing/2014/main" id="{91B55126-C130-75A1-41CC-9B838B8D783F}"/>
              </a:ext>
            </a:extLst>
          </p:cNvPr>
          <p:cNvPicPr>
            <a:picLocks noChangeAspect="1"/>
          </p:cNvPicPr>
          <p:nvPr userDrawn="1"/>
        </p:nvPicPr>
        <p:blipFill>
          <a:blip r:embed="rId2"/>
          <a:stretch>
            <a:fillRect/>
          </a:stretch>
        </p:blipFill>
        <p:spPr>
          <a:xfrm>
            <a:off x="925420" y="5959836"/>
            <a:ext cx="4851400" cy="660400"/>
          </a:xfrm>
          <a:prstGeom prst="rect">
            <a:avLst/>
          </a:prstGeom>
        </p:spPr>
      </p:pic>
      <p:sp>
        <p:nvSpPr>
          <p:cNvPr id="12" name="Slide Number Placeholder 5">
            <a:extLst>
              <a:ext uri="{FF2B5EF4-FFF2-40B4-BE49-F238E27FC236}">
                <a16:creationId xmlns:a16="http://schemas.microsoft.com/office/drawing/2014/main" id="{ACB61320-AD01-38FD-9FFA-EE26AEFBA63B}"/>
              </a:ext>
            </a:extLst>
          </p:cNvPr>
          <p:cNvSpPr>
            <a:spLocks noGrp="1"/>
          </p:cNvSpPr>
          <p:nvPr>
            <p:ph type="sldNum" sz="quarter" idx="4"/>
          </p:nvPr>
        </p:nvSpPr>
        <p:spPr>
          <a:xfrm>
            <a:off x="10448919" y="6453386"/>
            <a:ext cx="1596292" cy="404614"/>
          </a:xfrm>
          <a:prstGeom prst="rect">
            <a:avLst/>
          </a:prstGeom>
        </p:spPr>
        <p:txBody>
          <a:bodyPr vert="horz" lIns="91440" tIns="45720" rIns="91440" bIns="45720" rtlCol="0" anchor="ctr"/>
          <a:lstStyle>
            <a:lvl1pPr algn="r">
              <a:defRPr sz="1200" b="0" i="0" baseline="0">
                <a:solidFill>
                  <a:srgbClr val="FFFBE9"/>
                </a:solidFill>
                <a:latin typeface="Aptos" panose="020B0004020202020204" pitchFamily="34" charset="0"/>
                <a:cs typeface="Aptos" panose="020B0004020202020204" pitchFamily="34" charset="0"/>
              </a:defRPr>
            </a:lvl1pPr>
          </a:lstStyle>
          <a:p>
            <a:fld id="{69E57DC2-970A-4B3E-BB1C-7A09969E49DF}" type="slidenum">
              <a:rPr lang="en-US" smtClean="0"/>
              <a:pPr/>
              <a:t>‹#›</a:t>
            </a:fld>
            <a:endParaRPr lang="en-US"/>
          </a:p>
        </p:txBody>
      </p:sp>
      <p:pic>
        <p:nvPicPr>
          <p:cNvPr id="13" name="Picture 12">
            <a:extLst>
              <a:ext uri="{FF2B5EF4-FFF2-40B4-BE49-F238E27FC236}">
                <a16:creationId xmlns:a16="http://schemas.microsoft.com/office/drawing/2014/main" id="{759D1F35-02B0-ABFC-3A7C-F640F5805EE5}"/>
              </a:ext>
            </a:extLst>
          </p:cNvPr>
          <p:cNvPicPr>
            <a:picLocks noChangeAspect="1"/>
          </p:cNvPicPr>
          <p:nvPr userDrawn="1"/>
        </p:nvPicPr>
        <p:blipFill>
          <a:blip r:embed="rId3"/>
          <a:srcRect/>
          <a:stretch/>
        </p:blipFill>
        <p:spPr>
          <a:xfrm>
            <a:off x="75364" y="524985"/>
            <a:ext cx="531251" cy="391203"/>
          </a:xfrm>
          <a:prstGeom prst="rect">
            <a:avLst/>
          </a:prstGeom>
          <a:noFill/>
        </p:spPr>
      </p:pic>
    </p:spTree>
    <p:extLst>
      <p:ext uri="{BB962C8B-B14F-4D97-AF65-F5344CB8AC3E}">
        <p14:creationId xmlns:p14="http://schemas.microsoft.com/office/powerpoint/2010/main" val="2870239018"/>
      </p:ext>
    </p:extLst>
  </p:cSld>
  <p:clrMapOvr>
    <a:overrideClrMapping bg1="lt1" tx1="dk1" bg2="lt2" tx2="dk2" accent1="accent1" accent2="accent2" accent3="accent3" accent4="accent4" accent5="accent5" accent6="accent6" hlink="hlink" folHlink="folHlink"/>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a:p>
        </p:txBody>
      </p:sp>
      <p:sp>
        <p:nvSpPr>
          <p:cNvPr id="7" name="Date Placeholder 3">
            <a:extLst>
              <a:ext uri="{FF2B5EF4-FFF2-40B4-BE49-F238E27FC236}">
                <a16:creationId xmlns:a16="http://schemas.microsoft.com/office/drawing/2014/main" id="{D4F0E023-5427-F251-4F4A-EB47A46A19C1}"/>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rgbClr val="FFFBE9"/>
                </a:solidFill>
                <a:latin typeface="Aptos" panose="020B0004020202020204" pitchFamily="34" charset="0"/>
                <a:cs typeface="Aptos" panose="020B0004020202020204" pitchFamily="34" charset="0"/>
              </a:defRPr>
            </a:lvl1pPr>
          </a:lstStyle>
          <a:p>
            <a:r>
              <a:rPr lang="en-US"/>
              <a:t>DECKERS BRANDS</a:t>
            </a:r>
          </a:p>
        </p:txBody>
      </p:sp>
    </p:spTree>
    <p:extLst>
      <p:ext uri="{BB962C8B-B14F-4D97-AF65-F5344CB8AC3E}">
        <p14:creationId xmlns:p14="http://schemas.microsoft.com/office/powerpoint/2010/main" val="1531723856"/>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a:p>
        </p:txBody>
      </p:sp>
      <p:sp>
        <p:nvSpPr>
          <p:cNvPr id="7" name="Date Placeholder 3">
            <a:extLst>
              <a:ext uri="{FF2B5EF4-FFF2-40B4-BE49-F238E27FC236}">
                <a16:creationId xmlns:a16="http://schemas.microsoft.com/office/drawing/2014/main" id="{6395DE1F-F92F-84BD-13DF-C2D81E6DC90E}"/>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rgbClr val="FFFBE9"/>
                </a:solidFill>
                <a:latin typeface="Aptos" panose="020B0004020202020204" pitchFamily="34" charset="0"/>
                <a:cs typeface="Aptos" panose="020B0004020202020204" pitchFamily="34" charset="0"/>
              </a:defRPr>
            </a:lvl1pPr>
          </a:lstStyle>
          <a:p>
            <a:r>
              <a:rPr lang="en-US"/>
              <a:t>DECKERS BRANDS</a:t>
            </a:r>
          </a:p>
        </p:txBody>
      </p:sp>
    </p:spTree>
    <p:extLst>
      <p:ext uri="{BB962C8B-B14F-4D97-AF65-F5344CB8AC3E}">
        <p14:creationId xmlns:p14="http://schemas.microsoft.com/office/powerpoint/2010/main" val="127254456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rgbClr val="FFFBE9"/>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38908" y="1317125"/>
            <a:ext cx="10661950" cy="2852737"/>
          </a:xfrm>
        </p:spPr>
        <p:txBody>
          <a:bodyPr anchor="b">
            <a:normAutofit/>
          </a:bodyPr>
          <a:lstStyle>
            <a:lvl1pPr algn="r">
              <a:defRPr sz="7200" cap="all" spc="-150" baseline="0">
                <a:solidFill>
                  <a:srgbClr val="313B44"/>
                </a:solidFill>
              </a:defRPr>
            </a:lvl1pPr>
          </a:lstStyle>
          <a:p>
            <a:r>
              <a:rPr lang="en-US"/>
              <a:t>Click to edit Master title style</a:t>
            </a:r>
          </a:p>
        </p:txBody>
      </p:sp>
      <p:sp>
        <p:nvSpPr>
          <p:cNvPr id="3" name="Text Placeholder 2"/>
          <p:cNvSpPr>
            <a:spLocks noGrp="1"/>
          </p:cNvSpPr>
          <p:nvPr>
            <p:ph type="body" idx="1"/>
          </p:nvPr>
        </p:nvSpPr>
        <p:spPr>
          <a:xfrm>
            <a:off x="738908" y="4232093"/>
            <a:ext cx="10661950" cy="1143324"/>
          </a:xfrm>
        </p:spPr>
        <p:txBody>
          <a:bodyPr/>
          <a:lstStyle>
            <a:lvl1pPr marL="0" indent="0" algn="r">
              <a:lnSpc>
                <a:spcPct val="112000"/>
              </a:lnSpc>
              <a:spcBef>
                <a:spcPts val="0"/>
              </a:spcBef>
              <a:spcAft>
                <a:spcPts val="0"/>
              </a:spcAft>
              <a:buNone/>
              <a:defRPr sz="2400">
                <a:solidFill>
                  <a:srgbClr val="313B44"/>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6" name="Slide Number Placeholder 5"/>
          <p:cNvSpPr>
            <a:spLocks noGrp="1"/>
          </p:cNvSpPr>
          <p:nvPr>
            <p:ph type="sldNum" sz="quarter" idx="12"/>
          </p:nvPr>
        </p:nvSpPr>
        <p:spPr>
          <a:xfrm>
            <a:off x="9830683" y="6453386"/>
            <a:ext cx="1596292" cy="404614"/>
          </a:xfrm>
        </p:spPr>
        <p:txBody>
          <a:bodyPr/>
          <a:lstStyle>
            <a:lvl1pPr>
              <a:defRPr>
                <a:solidFill>
                  <a:srgbClr val="313B44"/>
                </a:solidFill>
              </a:defRPr>
            </a:lvl1pPr>
          </a:lstStyle>
          <a:p>
            <a:fld id="{69E57DC2-970A-4B3E-BB1C-7A09969E49DF}" type="slidenum">
              <a:rPr lang="en-US" smtClean="0"/>
              <a:pPr/>
              <a:t>‹#›</a:t>
            </a:fld>
            <a:endParaRPr lang="en-US"/>
          </a:p>
        </p:txBody>
      </p:sp>
      <p:sp>
        <p:nvSpPr>
          <p:cNvPr id="7" name="Rectangle 6" title="Side bar">
            <a:extLst>
              <a:ext uri="{FF2B5EF4-FFF2-40B4-BE49-F238E27FC236}">
                <a16:creationId xmlns:a16="http://schemas.microsoft.com/office/drawing/2014/main" id="{92126C97-3A4F-FC75-9B71-35EE9E9AFA31}"/>
              </a:ext>
            </a:extLst>
          </p:cNvPr>
          <p:cNvSpPr/>
          <p:nvPr userDrawn="1"/>
        </p:nvSpPr>
        <p:spPr>
          <a:xfrm>
            <a:off x="197708" y="1"/>
            <a:ext cx="286565" cy="391203"/>
          </a:xfrm>
          <a:prstGeom prst="rect">
            <a:avLst/>
          </a:prstGeom>
          <a:solidFill>
            <a:srgbClr val="313B44"/>
          </a:solidFill>
          <a:ln>
            <a:noFill/>
          </a:ln>
        </p:spPr>
        <p:style>
          <a:lnRef idx="2">
            <a:schemeClr val="accent1">
              <a:shade val="50000"/>
            </a:schemeClr>
          </a:lnRef>
          <a:fillRef idx="1">
            <a:schemeClr val="accent1"/>
          </a:fillRef>
          <a:effectRef idx="0">
            <a:schemeClr val="accent1"/>
          </a:effectRef>
          <a:fontRef idx="minor">
            <a:schemeClr val="lt1"/>
          </a:fontRef>
        </p:style>
      </p:sp>
      <p:pic>
        <p:nvPicPr>
          <p:cNvPr id="8" name="Picture 7">
            <a:extLst>
              <a:ext uri="{FF2B5EF4-FFF2-40B4-BE49-F238E27FC236}">
                <a16:creationId xmlns:a16="http://schemas.microsoft.com/office/drawing/2014/main" id="{D3208E7B-AF50-A415-79F0-E62DC359F524}"/>
              </a:ext>
            </a:extLst>
          </p:cNvPr>
          <p:cNvPicPr>
            <a:picLocks noChangeAspect="1"/>
          </p:cNvPicPr>
          <p:nvPr userDrawn="1"/>
        </p:nvPicPr>
        <p:blipFill>
          <a:blip r:embed="rId2"/>
          <a:srcRect/>
          <a:stretch/>
        </p:blipFill>
        <p:spPr>
          <a:xfrm>
            <a:off x="75363" y="524985"/>
            <a:ext cx="531253" cy="391203"/>
          </a:xfrm>
          <a:prstGeom prst="rect">
            <a:avLst/>
          </a:prstGeom>
        </p:spPr>
      </p:pic>
      <p:sp>
        <p:nvSpPr>
          <p:cNvPr id="9" name="Date Placeholder 3">
            <a:extLst>
              <a:ext uri="{FF2B5EF4-FFF2-40B4-BE49-F238E27FC236}">
                <a16:creationId xmlns:a16="http://schemas.microsoft.com/office/drawing/2014/main" id="{4CBE8520-C1F5-0A99-8FB8-AFF3B69151DD}"/>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rgbClr val="313B44"/>
                </a:solidFill>
                <a:latin typeface="Aptos" panose="020B0004020202020204" pitchFamily="34" charset="0"/>
                <a:cs typeface="Aptos" panose="020B0004020202020204" pitchFamily="34" charset="0"/>
              </a:defRPr>
            </a:lvl1pPr>
          </a:lstStyle>
          <a:p>
            <a:r>
              <a:rPr lang="en-US"/>
              <a:t>DECKERS BRANDS</a:t>
            </a:r>
          </a:p>
        </p:txBody>
      </p:sp>
    </p:spTree>
    <p:extLst>
      <p:ext uri="{BB962C8B-B14F-4D97-AF65-F5344CB8AC3E}">
        <p14:creationId xmlns:p14="http://schemas.microsoft.com/office/powerpoint/2010/main" val="1642081358"/>
      </p:ext>
    </p:extLst>
  </p:cSld>
  <p:clrMapOvr>
    <a:overrideClrMapping bg1="dk1" tx1="lt1" bg2="dk2" tx2="lt2" accent1="accent1" accent2="accent2" accent3="accent3" accent4="accent4" accent5="accent5" accent6="accent6" hlink="hlink" folHlink="folHlink"/>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rgbClr val="FFFBE9"/>
                </a:solidFill>
              </a:defRPr>
            </a:lvl1pPr>
          </a:lstStyle>
          <a:p>
            <a:r>
              <a:rPr lang="en-US"/>
              <a:t>Click to edit Master title style</a:t>
            </a:r>
          </a:p>
        </p:txBody>
      </p:sp>
      <p:sp>
        <p:nvSpPr>
          <p:cNvPr id="3" name="Content Placeholder 2"/>
          <p:cNvSpPr>
            <a:spLocks noGrp="1"/>
          </p:cNvSpPr>
          <p:nvPr>
            <p:ph sz="half" idx="1"/>
          </p:nvPr>
        </p:nvSpPr>
        <p:spPr>
          <a:xfrm>
            <a:off x="1371600" y="2285999"/>
            <a:ext cx="4447786" cy="3581401"/>
          </a:xfrm>
        </p:spPr>
        <p:txBody>
          <a:bodyPr/>
          <a:lstStyle>
            <a:lvl1pPr>
              <a:defRPr baseline="0">
                <a:solidFill>
                  <a:srgbClr val="FFFBE9"/>
                </a:solidFill>
              </a:defRPr>
            </a:lvl1pPr>
            <a:lvl2pPr>
              <a:defRPr baseline="0">
                <a:solidFill>
                  <a:srgbClr val="FFFBE9"/>
                </a:solidFill>
              </a:defRPr>
            </a:lvl2pPr>
            <a:lvl3pPr>
              <a:defRPr baseline="0">
                <a:solidFill>
                  <a:srgbClr val="FFFBE9"/>
                </a:solidFill>
              </a:defRPr>
            </a:lvl3pPr>
            <a:lvl4pPr>
              <a:defRPr baseline="0">
                <a:solidFill>
                  <a:srgbClr val="FFFBE9"/>
                </a:solidFill>
              </a:defRPr>
            </a:lvl4pPr>
            <a:lvl5pPr>
              <a:defRPr baseline="0">
                <a:solidFill>
                  <a:srgbClr val="FFFBE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25403" y="2285999"/>
            <a:ext cx="4447786" cy="3581401"/>
          </a:xfrm>
        </p:spPr>
        <p:txBody>
          <a:bodyPr/>
          <a:lstStyle>
            <a:lvl1pPr>
              <a:defRPr>
                <a:solidFill>
                  <a:srgbClr val="FFFBE9"/>
                </a:solidFill>
              </a:defRPr>
            </a:lvl1pPr>
            <a:lvl2pPr>
              <a:defRPr>
                <a:solidFill>
                  <a:srgbClr val="FFFBE9"/>
                </a:solidFill>
              </a:defRPr>
            </a:lvl2pPr>
            <a:lvl3pPr>
              <a:defRPr>
                <a:solidFill>
                  <a:srgbClr val="FFFBE9"/>
                </a:solidFill>
              </a:defRPr>
            </a:lvl3pPr>
            <a:lvl4pPr>
              <a:defRPr>
                <a:solidFill>
                  <a:srgbClr val="FFFBE9"/>
                </a:solidFill>
              </a:defRPr>
            </a:lvl4pPr>
            <a:lvl5pPr>
              <a:defRPr>
                <a:solidFill>
                  <a:srgbClr val="FFFBE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lvl1pPr>
              <a:defRPr>
                <a:solidFill>
                  <a:srgbClr val="FFFBE9"/>
                </a:solidFill>
              </a:defRPr>
            </a:lvl1pPr>
          </a:lstStyle>
          <a:p>
            <a:fld id="{69E57DC2-970A-4B3E-BB1C-7A09969E49DF}" type="slidenum">
              <a:rPr lang="en-US" smtClean="0"/>
              <a:pPr/>
              <a:t>‹#›</a:t>
            </a:fld>
            <a:endParaRPr lang="en-US"/>
          </a:p>
        </p:txBody>
      </p:sp>
      <p:sp>
        <p:nvSpPr>
          <p:cNvPr id="8" name="Date Placeholder 3">
            <a:extLst>
              <a:ext uri="{FF2B5EF4-FFF2-40B4-BE49-F238E27FC236}">
                <a16:creationId xmlns:a16="http://schemas.microsoft.com/office/drawing/2014/main" id="{5010E979-5EC5-BDBF-D7D7-FAB11587FB76}"/>
              </a:ext>
            </a:extLst>
          </p:cNvPr>
          <p:cNvSpPr>
            <a:spLocks noGrp="1"/>
          </p:cNvSpPr>
          <p:nvPr>
            <p:ph type="dt" sz="half" idx="13"/>
          </p:nvPr>
        </p:nvSpPr>
        <p:spPr>
          <a:xfrm>
            <a:off x="484273" y="6453386"/>
            <a:ext cx="2110949" cy="404614"/>
          </a:xfrm>
          <a:prstGeom prst="rect">
            <a:avLst/>
          </a:prstGeom>
        </p:spPr>
        <p:txBody>
          <a:bodyPr vert="horz" lIns="91440" tIns="45720" rIns="91440" bIns="45720" rtlCol="0" anchor="ctr"/>
          <a:lstStyle>
            <a:lvl1pPr algn="l">
              <a:defRPr sz="1000" b="0" i="0" baseline="0">
                <a:solidFill>
                  <a:srgbClr val="FFFBE9"/>
                </a:solidFill>
                <a:latin typeface="Aptos" panose="020B0004020202020204" pitchFamily="34" charset="0"/>
                <a:cs typeface="Aptos" panose="020B0004020202020204" pitchFamily="34" charset="0"/>
              </a:defRPr>
            </a:lvl1pPr>
          </a:lstStyle>
          <a:p>
            <a:r>
              <a:rPr lang="en-US"/>
              <a:t>DECKERS BRANDS</a:t>
            </a:r>
          </a:p>
        </p:txBody>
      </p:sp>
    </p:spTree>
    <p:extLst>
      <p:ext uri="{BB962C8B-B14F-4D97-AF65-F5344CB8AC3E}">
        <p14:creationId xmlns:p14="http://schemas.microsoft.com/office/powerpoint/2010/main" val="220119652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71600" y="685800"/>
            <a:ext cx="9601200" cy="1485900"/>
          </a:xfrm>
        </p:spPr>
        <p:txBody>
          <a:bodyPr/>
          <a:lstStyle>
            <a:lvl1pPr>
              <a:defRPr>
                <a:solidFill>
                  <a:srgbClr val="FFFBE9"/>
                </a:solidFill>
              </a:defRPr>
            </a:lvl1pPr>
          </a:lstStyle>
          <a:p>
            <a:r>
              <a:rPr lang="en-US"/>
              <a:t>CLICK TO EDIT MASTER TITLE STYLE</a:t>
            </a:r>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rgbClr val="FFFBE9"/>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rgbClr val="FFFBE9"/>
                </a:solidFill>
              </a:defRPr>
            </a:lvl1pPr>
            <a:lvl2pPr>
              <a:defRPr baseline="0">
                <a:solidFill>
                  <a:srgbClr val="FFFBE9"/>
                </a:solidFill>
              </a:defRPr>
            </a:lvl2pPr>
            <a:lvl3pPr>
              <a:defRPr baseline="0">
                <a:solidFill>
                  <a:srgbClr val="FFFBE9"/>
                </a:solidFill>
              </a:defRPr>
            </a:lvl3pPr>
            <a:lvl4pPr>
              <a:defRPr baseline="0">
                <a:solidFill>
                  <a:srgbClr val="FFFBE9"/>
                </a:solidFill>
              </a:defRPr>
            </a:lvl4pPr>
            <a:lvl5pPr>
              <a:defRPr baseline="0">
                <a:solidFill>
                  <a:srgbClr val="FFFBE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rgbClr val="FFFBE9"/>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rgbClr val="FFFBE9"/>
                </a:solidFill>
              </a:defRPr>
            </a:lvl1pPr>
            <a:lvl2pPr>
              <a:defRPr baseline="0">
                <a:solidFill>
                  <a:srgbClr val="FFFBE9"/>
                </a:solidFill>
              </a:defRPr>
            </a:lvl2pPr>
            <a:lvl3pPr>
              <a:defRPr baseline="0">
                <a:solidFill>
                  <a:srgbClr val="FFFBE9"/>
                </a:solidFill>
              </a:defRPr>
            </a:lvl3pPr>
            <a:lvl4pPr>
              <a:defRPr baseline="0">
                <a:solidFill>
                  <a:srgbClr val="FFFBE9"/>
                </a:solidFill>
              </a:defRPr>
            </a:lvl4pPr>
            <a:lvl5pPr>
              <a:defRPr baseline="0">
                <a:solidFill>
                  <a:srgbClr val="FFFBE9"/>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lvl1pPr>
              <a:defRPr>
                <a:solidFill>
                  <a:srgbClr val="FFFBE9"/>
                </a:solidFill>
              </a:defRPr>
            </a:lvl1pPr>
          </a:lstStyle>
          <a:p>
            <a:fld id="{69E57DC2-970A-4B3E-BB1C-7A09969E49DF}" type="slidenum">
              <a:rPr lang="en-US" smtClean="0"/>
              <a:pPr/>
              <a:t>‹#›</a:t>
            </a:fld>
            <a:endParaRPr lang="en-US"/>
          </a:p>
        </p:txBody>
      </p:sp>
      <p:sp>
        <p:nvSpPr>
          <p:cNvPr id="10" name="Date Placeholder 3">
            <a:extLst>
              <a:ext uri="{FF2B5EF4-FFF2-40B4-BE49-F238E27FC236}">
                <a16:creationId xmlns:a16="http://schemas.microsoft.com/office/drawing/2014/main" id="{73887BE5-9045-AFF9-30FE-9524A177636A}"/>
              </a:ext>
            </a:extLst>
          </p:cNvPr>
          <p:cNvSpPr>
            <a:spLocks noGrp="1"/>
          </p:cNvSpPr>
          <p:nvPr>
            <p:ph type="dt" sz="half" idx="13"/>
          </p:nvPr>
        </p:nvSpPr>
        <p:spPr>
          <a:xfrm>
            <a:off x="484273" y="6453386"/>
            <a:ext cx="2110949" cy="404614"/>
          </a:xfrm>
          <a:prstGeom prst="rect">
            <a:avLst/>
          </a:prstGeom>
        </p:spPr>
        <p:txBody>
          <a:bodyPr vert="horz" lIns="91440" tIns="45720" rIns="91440" bIns="45720" rtlCol="0" anchor="ctr"/>
          <a:lstStyle>
            <a:lvl1pPr algn="l">
              <a:defRPr sz="1000" b="0" i="0" baseline="0">
                <a:solidFill>
                  <a:srgbClr val="FFFBE9"/>
                </a:solidFill>
                <a:latin typeface="Aptos" panose="020B0004020202020204" pitchFamily="34" charset="0"/>
                <a:cs typeface="Aptos" panose="020B0004020202020204" pitchFamily="34" charset="0"/>
              </a:defRPr>
            </a:lvl1pPr>
          </a:lstStyle>
          <a:p>
            <a:r>
              <a:rPr lang="en-US"/>
              <a:t>DECKERS BRANDS</a:t>
            </a:r>
          </a:p>
        </p:txBody>
      </p:sp>
    </p:spTree>
    <p:extLst>
      <p:ext uri="{BB962C8B-B14F-4D97-AF65-F5344CB8AC3E}">
        <p14:creationId xmlns:p14="http://schemas.microsoft.com/office/powerpoint/2010/main" val="261986028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a:solidFill>
                  <a:srgbClr val="FFFBE9"/>
                </a:solidFill>
              </a:defRPr>
            </a:lvl1pPr>
          </a:lstStyle>
          <a:p>
            <a:r>
              <a:rPr lang="en-US"/>
              <a:t>CLICK TO EDIT MASTER TITLE STYLE</a:t>
            </a:r>
          </a:p>
        </p:txBody>
      </p:sp>
      <p:sp>
        <p:nvSpPr>
          <p:cNvPr id="5" name="Slide Number Placeholder 4"/>
          <p:cNvSpPr>
            <a:spLocks noGrp="1"/>
          </p:cNvSpPr>
          <p:nvPr>
            <p:ph type="sldNum" sz="quarter" idx="12"/>
          </p:nvPr>
        </p:nvSpPr>
        <p:spPr/>
        <p:txBody>
          <a:bodyPr/>
          <a:lstStyle>
            <a:lvl1pPr>
              <a:defRPr>
                <a:solidFill>
                  <a:srgbClr val="FFFBE9"/>
                </a:solidFill>
              </a:defRPr>
            </a:lvl1pPr>
          </a:lstStyle>
          <a:p>
            <a:fld id="{69E57DC2-970A-4B3E-BB1C-7A09969E49DF}" type="slidenum">
              <a:rPr lang="en-US" smtClean="0"/>
              <a:pPr/>
              <a:t>‹#›</a:t>
            </a:fld>
            <a:endParaRPr lang="en-US"/>
          </a:p>
        </p:txBody>
      </p:sp>
      <p:sp>
        <p:nvSpPr>
          <p:cNvPr id="6" name="Date Placeholder 3">
            <a:extLst>
              <a:ext uri="{FF2B5EF4-FFF2-40B4-BE49-F238E27FC236}">
                <a16:creationId xmlns:a16="http://schemas.microsoft.com/office/drawing/2014/main" id="{76422D5C-79BE-DE44-A547-2E7D27E49C76}"/>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rgbClr val="FFFBE9"/>
                </a:solidFill>
                <a:latin typeface="Aptos" panose="020B0004020202020204" pitchFamily="34" charset="0"/>
                <a:cs typeface="Aptos" panose="020B0004020202020204" pitchFamily="34" charset="0"/>
              </a:defRPr>
            </a:lvl1pPr>
          </a:lstStyle>
          <a:p>
            <a:r>
              <a:rPr lang="en-US"/>
              <a:t>DECKERS BRANDS</a:t>
            </a:r>
          </a:p>
        </p:txBody>
      </p:sp>
    </p:spTree>
    <p:extLst>
      <p:ext uri="{BB962C8B-B14F-4D97-AF65-F5344CB8AC3E}">
        <p14:creationId xmlns:p14="http://schemas.microsoft.com/office/powerpoint/2010/main" val="4019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a:p>
        </p:txBody>
      </p:sp>
      <p:sp>
        <p:nvSpPr>
          <p:cNvPr id="5" name="Date Placeholder 3">
            <a:extLst>
              <a:ext uri="{FF2B5EF4-FFF2-40B4-BE49-F238E27FC236}">
                <a16:creationId xmlns:a16="http://schemas.microsoft.com/office/drawing/2014/main" id="{64A0FE0F-17D8-AA2C-355E-1BB5EC4C5946}"/>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rgbClr val="FFFBE9"/>
                </a:solidFill>
                <a:latin typeface="Aptos" panose="020B0004020202020204" pitchFamily="34" charset="0"/>
                <a:cs typeface="Aptos" panose="020B0004020202020204" pitchFamily="34" charset="0"/>
              </a:defRPr>
            </a:lvl1pPr>
          </a:lstStyle>
          <a:p>
            <a:r>
              <a:rPr lang="en-US"/>
              <a:t>DECKERS BRANDS</a:t>
            </a:r>
          </a:p>
        </p:txBody>
      </p:sp>
    </p:spTree>
    <p:extLst>
      <p:ext uri="{BB962C8B-B14F-4D97-AF65-F5344CB8AC3E}">
        <p14:creationId xmlns:p14="http://schemas.microsoft.com/office/powerpoint/2010/main" val="23931385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pc="-15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Date Placeholder 8">
            <a:extLst>
              <a:ext uri="{FF2B5EF4-FFF2-40B4-BE49-F238E27FC236}">
                <a16:creationId xmlns:a16="http://schemas.microsoft.com/office/drawing/2014/main" id="{5D702CA8-4F29-B050-0274-13FB48D61779}"/>
              </a:ext>
            </a:extLst>
          </p:cNvPr>
          <p:cNvSpPr>
            <a:spLocks noGrp="1"/>
          </p:cNvSpPr>
          <p:nvPr>
            <p:ph type="dt" sz="half" idx="10"/>
          </p:nvPr>
        </p:nvSpPr>
        <p:spPr/>
        <p:txBody>
          <a:bodyPr/>
          <a:lstStyle/>
          <a:p>
            <a:r>
              <a:rPr lang="en-US"/>
              <a:t>DECKERS BRANDS</a:t>
            </a:r>
          </a:p>
        </p:txBody>
      </p:sp>
      <p:sp>
        <p:nvSpPr>
          <p:cNvPr id="10" name="Footer Placeholder 9">
            <a:extLst>
              <a:ext uri="{FF2B5EF4-FFF2-40B4-BE49-F238E27FC236}">
                <a16:creationId xmlns:a16="http://schemas.microsoft.com/office/drawing/2014/main" id="{02218E14-EA9C-B14E-862F-48E521F9811F}"/>
              </a:ext>
            </a:extLst>
          </p:cNvPr>
          <p:cNvSpPr>
            <a:spLocks noGrp="1"/>
          </p:cNvSpPr>
          <p:nvPr>
            <p:ph type="ftr" sz="quarter" idx="11"/>
          </p:nvPr>
        </p:nvSpPr>
        <p:spPr/>
        <p:txBody>
          <a:bodyPr/>
          <a:lstStyle/>
          <a:p>
            <a:endParaRPr lang="en-US"/>
          </a:p>
        </p:txBody>
      </p:sp>
      <p:sp>
        <p:nvSpPr>
          <p:cNvPr id="11" name="Slide Number Placeholder 10">
            <a:extLst>
              <a:ext uri="{FF2B5EF4-FFF2-40B4-BE49-F238E27FC236}">
                <a16:creationId xmlns:a16="http://schemas.microsoft.com/office/drawing/2014/main" id="{138E7BDF-B4AE-30E4-1593-A5AB1A01E8F9}"/>
              </a:ext>
            </a:extLst>
          </p:cNvPr>
          <p:cNvSpPr>
            <a:spLocks noGrp="1"/>
          </p:cNvSpPr>
          <p:nvPr>
            <p:ph type="sldNum" sz="quarter" idx="12"/>
          </p:nvPr>
        </p:nvSpPr>
        <p:spPr/>
        <p:txBody>
          <a:bodyPr/>
          <a:lstStyle/>
          <a:p>
            <a:fld id="{69E57DC2-970A-4B3E-BB1C-7A09969E49DF}" type="slidenum">
              <a:rPr lang="en-US" smtClean="0"/>
              <a:pPr/>
              <a:t>‹#›</a:t>
            </a:fld>
            <a:endParaRPr lang="en-US"/>
          </a:p>
        </p:txBody>
      </p:sp>
    </p:spTree>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rgbClr val="FFFBE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hasCustomPrompt="1"/>
          </p:nvPr>
        </p:nvSpPr>
        <p:spPr>
          <a:xfrm>
            <a:off x="723900" y="685800"/>
            <a:ext cx="3855720" cy="2157884"/>
          </a:xfrm>
        </p:spPr>
        <p:txBody>
          <a:bodyPr anchor="t">
            <a:noAutofit/>
          </a:bodyPr>
          <a:lstStyle>
            <a:lvl1pPr>
              <a:lnSpc>
                <a:spcPct val="84000"/>
              </a:lnSpc>
              <a:defRPr sz="4800" spc="-150" baseline="0">
                <a:solidFill>
                  <a:srgbClr val="313B44"/>
                </a:solidFill>
              </a:defRPr>
            </a:lvl1pPr>
          </a:lstStyle>
          <a:p>
            <a:r>
              <a:rPr lang="en-US"/>
              <a:t>CLICK TO EDIT MASTER TITLE STYLE</a:t>
            </a:r>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solidFill>
                  <a:srgbClr val="313B44"/>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7" name="Slide Number Placeholder 6"/>
          <p:cNvSpPr>
            <a:spLocks noGrp="1"/>
          </p:cNvSpPr>
          <p:nvPr>
            <p:ph type="sldNum" sz="quarter" idx="12"/>
          </p:nvPr>
        </p:nvSpPr>
        <p:spPr>
          <a:xfrm>
            <a:off x="9883140" y="6453386"/>
            <a:ext cx="1596292" cy="404614"/>
          </a:xfrm>
        </p:spPr>
        <p:txBody>
          <a:bodyPr/>
          <a:lstStyle>
            <a:lvl1pPr>
              <a:defRPr>
                <a:solidFill>
                  <a:schemeClr val="tx2"/>
                </a:solidFill>
              </a:defRPr>
            </a:lvl1pPr>
          </a:lstStyle>
          <a:p>
            <a:fld id="{69E57DC2-970A-4B3E-BB1C-7A09969E49DF}" type="slidenum">
              <a:rPr lang="en-US" dirty="0"/>
              <a:pPr/>
              <a:t>‹#›</a:t>
            </a:fld>
            <a:endParaRPr lang="en-US"/>
          </a:p>
        </p:txBody>
      </p:sp>
      <p:sp>
        <p:nvSpPr>
          <p:cNvPr id="9" name="Rectangle 8" title="Divider Bar"/>
          <p:cNvSpPr/>
          <p:nvPr/>
        </p:nvSpPr>
        <p:spPr>
          <a:xfrm>
            <a:off x="5303520" y="376"/>
            <a:ext cx="228600" cy="6858000"/>
          </a:xfrm>
          <a:prstGeom prst="rect">
            <a:avLst/>
          </a:prstGeom>
          <a:solidFill>
            <a:srgbClr val="E9732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Date Placeholder 3">
            <a:extLst>
              <a:ext uri="{FF2B5EF4-FFF2-40B4-BE49-F238E27FC236}">
                <a16:creationId xmlns:a16="http://schemas.microsoft.com/office/drawing/2014/main" id="{E40DA41D-386A-BD9D-6CA8-07929B7455BC}"/>
              </a:ext>
            </a:extLst>
          </p:cNvPr>
          <p:cNvSpPr>
            <a:spLocks noGrp="1"/>
          </p:cNvSpPr>
          <p:nvPr>
            <p:ph type="dt" sz="half" idx="13"/>
          </p:nvPr>
        </p:nvSpPr>
        <p:spPr>
          <a:xfrm>
            <a:off x="484273" y="6453386"/>
            <a:ext cx="2110949" cy="404614"/>
          </a:xfrm>
          <a:prstGeom prst="rect">
            <a:avLst/>
          </a:prstGeom>
        </p:spPr>
        <p:txBody>
          <a:bodyPr vert="horz" lIns="91440" tIns="45720" rIns="91440" bIns="45720" rtlCol="0" anchor="ctr"/>
          <a:lstStyle>
            <a:lvl1pPr algn="l">
              <a:defRPr sz="1000" b="0" i="0" baseline="0">
                <a:solidFill>
                  <a:srgbClr val="313B44"/>
                </a:solidFill>
                <a:latin typeface="Aptos" panose="020B0004020202020204" pitchFamily="34" charset="0"/>
                <a:cs typeface="Aptos" panose="020B0004020202020204" pitchFamily="34" charset="0"/>
              </a:defRPr>
            </a:lvl1pPr>
          </a:lstStyle>
          <a:p>
            <a:r>
              <a:rPr lang="en-US"/>
              <a:t>DECKERS BRANDS</a:t>
            </a:r>
          </a:p>
        </p:txBody>
      </p:sp>
    </p:spTree>
    <p:extLst>
      <p:ext uri="{BB962C8B-B14F-4D97-AF65-F5344CB8AC3E}">
        <p14:creationId xmlns:p14="http://schemas.microsoft.com/office/powerpoint/2010/main" val="1393477594"/>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a:xfrm>
            <a:off x="1371600" y="2295525"/>
            <a:ext cx="9601200" cy="357187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a:p>
        </p:txBody>
      </p:sp>
      <p:sp>
        <p:nvSpPr>
          <p:cNvPr id="7" name="Date Placeholder 3">
            <a:extLst>
              <a:ext uri="{FF2B5EF4-FFF2-40B4-BE49-F238E27FC236}">
                <a16:creationId xmlns:a16="http://schemas.microsoft.com/office/drawing/2014/main" id="{0E581D18-EB57-AA76-0768-4C1C6D406B74}"/>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rgbClr val="FFFBE9"/>
                </a:solidFill>
                <a:latin typeface="Aptos" panose="020B0004020202020204" pitchFamily="34" charset="0"/>
                <a:cs typeface="Aptos" panose="020B0004020202020204" pitchFamily="34" charset="0"/>
              </a:defRPr>
            </a:lvl1pPr>
          </a:lstStyle>
          <a:p>
            <a:r>
              <a:rPr lang="en-US"/>
              <a:t>DECKERS BRANDS</a:t>
            </a:r>
          </a:p>
        </p:txBody>
      </p:sp>
    </p:spTree>
    <p:extLst>
      <p:ext uri="{BB962C8B-B14F-4D97-AF65-F5344CB8AC3E}">
        <p14:creationId xmlns:p14="http://schemas.microsoft.com/office/powerpoint/2010/main" val="297696855"/>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596561" y="624156"/>
            <a:ext cx="1565766" cy="5243244"/>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371600" y="624156"/>
            <a:ext cx="8179641" cy="524324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a:p>
        </p:txBody>
      </p:sp>
      <p:sp>
        <p:nvSpPr>
          <p:cNvPr id="7" name="Date Placeholder 3">
            <a:extLst>
              <a:ext uri="{FF2B5EF4-FFF2-40B4-BE49-F238E27FC236}">
                <a16:creationId xmlns:a16="http://schemas.microsoft.com/office/drawing/2014/main" id="{3C574808-FC6E-0BD8-D1FC-B6534A207E49}"/>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rgbClr val="FFFBE9"/>
                </a:solidFill>
                <a:latin typeface="Aptos" panose="020B0004020202020204" pitchFamily="34" charset="0"/>
                <a:cs typeface="Aptos" panose="020B0004020202020204" pitchFamily="34" charset="0"/>
              </a:defRPr>
            </a:lvl1pPr>
          </a:lstStyle>
          <a:p>
            <a:r>
              <a:rPr lang="en-US"/>
              <a:t>DECKERS BRANDS</a:t>
            </a:r>
          </a:p>
        </p:txBody>
      </p:sp>
    </p:spTree>
    <p:extLst>
      <p:ext uri="{BB962C8B-B14F-4D97-AF65-F5344CB8AC3E}">
        <p14:creationId xmlns:p14="http://schemas.microsoft.com/office/powerpoint/2010/main" val="76307706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1_Title and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pc="-150"/>
            </a:lvl1p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12"/>
          </p:nvPr>
        </p:nvSpPr>
        <p:spPr/>
        <p:txBody>
          <a:bodyPr/>
          <a:lstStyle/>
          <a:p>
            <a:fld id="{69E57DC2-970A-4B3E-BB1C-7A09969E49DF}" type="slidenum">
              <a:rPr lang="en-US" dirty="0"/>
              <a:t>‹#›</a:t>
            </a:fld>
            <a:endParaRPr lang="en-US"/>
          </a:p>
        </p:txBody>
      </p:sp>
      <p:sp>
        <p:nvSpPr>
          <p:cNvPr id="7" name="Date Placeholder 3">
            <a:extLst>
              <a:ext uri="{FF2B5EF4-FFF2-40B4-BE49-F238E27FC236}">
                <a16:creationId xmlns:a16="http://schemas.microsoft.com/office/drawing/2014/main" id="{B4DBD461-CEC7-E594-D086-476084964B0F}"/>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chemeClr val="tx2"/>
                </a:solidFill>
                <a:latin typeface="Aptos" panose="020B0004020202020204" pitchFamily="34" charset="0"/>
                <a:cs typeface="Aptos" panose="020B0004020202020204" pitchFamily="34" charset="0"/>
              </a:defRPr>
            </a:lvl1pPr>
          </a:lstStyle>
          <a:p>
            <a:r>
              <a:rPr lang="en-US"/>
              <a:t>DECKERS BRANDS</a:t>
            </a:r>
          </a:p>
        </p:txBody>
      </p:sp>
    </p:spTree>
    <p:extLst>
      <p:ext uri="{BB962C8B-B14F-4D97-AF65-F5344CB8AC3E}">
        <p14:creationId xmlns:p14="http://schemas.microsoft.com/office/powerpoint/2010/main" val="139686221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Pr>
        <a:solidFill>
          <a:srgbClr val="313B44"/>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700450" y="1301360"/>
            <a:ext cx="10791099" cy="2852737"/>
          </a:xfrm>
        </p:spPr>
        <p:txBody>
          <a:bodyPr anchor="b">
            <a:normAutofit/>
          </a:bodyPr>
          <a:lstStyle>
            <a:lvl1pPr algn="r">
              <a:defRPr sz="7200" cap="all" spc="-150" baseline="0">
                <a:solidFill>
                  <a:srgbClr val="FFFBE9"/>
                </a:solidFill>
              </a:defRPr>
            </a:lvl1pPr>
          </a:lstStyle>
          <a:p>
            <a:r>
              <a:rPr lang="en-US"/>
              <a:t>Click to edit Master title style</a:t>
            </a:r>
          </a:p>
        </p:txBody>
      </p:sp>
      <p:sp>
        <p:nvSpPr>
          <p:cNvPr id="3" name="Text Placeholder 2"/>
          <p:cNvSpPr>
            <a:spLocks noGrp="1"/>
          </p:cNvSpPr>
          <p:nvPr>
            <p:ph type="body" idx="1"/>
          </p:nvPr>
        </p:nvSpPr>
        <p:spPr>
          <a:xfrm>
            <a:off x="700450" y="4216328"/>
            <a:ext cx="10791099" cy="1143324"/>
          </a:xfrm>
        </p:spPr>
        <p:txBody>
          <a:bodyPr/>
          <a:lstStyle>
            <a:lvl1pPr marL="0" indent="0" algn="r">
              <a:lnSpc>
                <a:spcPct val="112000"/>
              </a:lnSpc>
              <a:spcBef>
                <a:spcPts val="0"/>
              </a:spcBef>
              <a:spcAft>
                <a:spcPts val="0"/>
              </a:spcAft>
              <a:buNone/>
              <a:defRPr sz="2400">
                <a:solidFill>
                  <a:srgbClr val="FFFBE9"/>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8" name="Slide Number Placeholder 3">
            <a:extLst>
              <a:ext uri="{FF2B5EF4-FFF2-40B4-BE49-F238E27FC236}">
                <a16:creationId xmlns:a16="http://schemas.microsoft.com/office/drawing/2014/main" id="{A0707351-5E6E-FB8F-0197-70150FCF28F8}"/>
              </a:ext>
            </a:extLst>
          </p:cNvPr>
          <p:cNvSpPr>
            <a:spLocks noGrp="1"/>
          </p:cNvSpPr>
          <p:nvPr>
            <p:ph type="sldNum" sz="quarter" idx="12"/>
          </p:nvPr>
        </p:nvSpPr>
        <p:spPr>
          <a:xfrm>
            <a:off x="10461276" y="6453386"/>
            <a:ext cx="1596292" cy="404614"/>
          </a:xfrm>
        </p:spPr>
        <p:txBody>
          <a:bodyPr/>
          <a:lstStyle/>
          <a:p>
            <a:fld id="{69E57DC2-970A-4B3E-BB1C-7A09969E49DF}" type="slidenum">
              <a:rPr lang="en-US" dirty="0"/>
              <a:t>‹#›</a:t>
            </a:fld>
            <a:endParaRPr lang="en-US"/>
          </a:p>
        </p:txBody>
      </p:sp>
      <p:sp>
        <p:nvSpPr>
          <p:cNvPr id="9" name="Date Placeholder 3">
            <a:extLst>
              <a:ext uri="{FF2B5EF4-FFF2-40B4-BE49-F238E27FC236}">
                <a16:creationId xmlns:a16="http://schemas.microsoft.com/office/drawing/2014/main" id="{DD2C6810-B0B3-17F4-EDAB-2F5B42B4A43F}"/>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chemeClr val="tx2"/>
                </a:solidFill>
                <a:latin typeface="Aptos" panose="020B0004020202020204" pitchFamily="34" charset="0"/>
                <a:cs typeface="Aptos" panose="020B0004020202020204" pitchFamily="34" charset="0"/>
              </a:defRPr>
            </a:lvl1pPr>
          </a:lstStyle>
          <a:p>
            <a:r>
              <a:rPr lang="en-US"/>
              <a:t>DECKERS BRANDS</a:t>
            </a:r>
          </a:p>
        </p:txBody>
      </p:sp>
      <p:pic>
        <p:nvPicPr>
          <p:cNvPr id="10" name="Picture 9">
            <a:extLst>
              <a:ext uri="{FF2B5EF4-FFF2-40B4-BE49-F238E27FC236}">
                <a16:creationId xmlns:a16="http://schemas.microsoft.com/office/drawing/2014/main" id="{88865006-8611-5D74-B6E1-F0012ADF9886}"/>
              </a:ext>
            </a:extLst>
          </p:cNvPr>
          <p:cNvPicPr>
            <a:picLocks noChangeAspect="1"/>
          </p:cNvPicPr>
          <p:nvPr userDrawn="1"/>
        </p:nvPicPr>
        <p:blipFill>
          <a:blip r:embed="rId2"/>
          <a:srcRect/>
          <a:stretch/>
        </p:blipFill>
        <p:spPr>
          <a:xfrm>
            <a:off x="75364" y="524985"/>
            <a:ext cx="531251" cy="391203"/>
          </a:xfrm>
          <a:prstGeom prst="rect">
            <a:avLst/>
          </a:prstGeom>
          <a:noFill/>
        </p:spPr>
      </p:pic>
      <p:sp>
        <p:nvSpPr>
          <p:cNvPr id="11" name="Rectangle 10" title="Side bar">
            <a:extLst>
              <a:ext uri="{FF2B5EF4-FFF2-40B4-BE49-F238E27FC236}">
                <a16:creationId xmlns:a16="http://schemas.microsoft.com/office/drawing/2014/main" id="{B900A2DC-7A3A-BF50-9D0F-B7C04FDE4644}"/>
              </a:ext>
            </a:extLst>
          </p:cNvPr>
          <p:cNvSpPr/>
          <p:nvPr userDrawn="1"/>
        </p:nvSpPr>
        <p:spPr>
          <a:xfrm>
            <a:off x="197708" y="1"/>
            <a:ext cx="286565" cy="391203"/>
          </a:xfrm>
          <a:prstGeom prst="rect">
            <a:avLst/>
          </a:prstGeom>
          <a:solidFill>
            <a:srgbClr val="FFFBE9"/>
          </a:solidFill>
          <a:ln>
            <a:noFill/>
          </a:ln>
        </p:spPr>
        <p:style>
          <a:lnRef idx="2">
            <a:schemeClr val="accent1">
              <a:shade val="50000"/>
            </a:schemeClr>
          </a:lnRef>
          <a:fillRef idx="1">
            <a:schemeClr val="accent1"/>
          </a:fillRef>
          <a:effectRef idx="0">
            <a:schemeClr val="accent1"/>
          </a:effectRef>
          <a:fontRef idx="minor">
            <a:schemeClr val="lt1"/>
          </a:fontRef>
        </p:style>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lvl1pPr>
              <a:defRPr spc="-150">
                <a:solidFill>
                  <a:srgbClr val="313B44"/>
                </a:solidFill>
              </a:defRPr>
            </a:lvl1pPr>
          </a:lstStyle>
          <a:p>
            <a:r>
              <a:rPr lang="en-US"/>
              <a:t>CLICK TO EDIT MASTER TITLE STYLE</a:t>
            </a:r>
          </a:p>
        </p:txBody>
      </p:sp>
      <p:sp>
        <p:nvSpPr>
          <p:cNvPr id="3" name="Content Placeholder 2"/>
          <p:cNvSpPr>
            <a:spLocks noGrp="1"/>
          </p:cNvSpPr>
          <p:nvPr>
            <p:ph sz="half" idx="1"/>
          </p:nvPr>
        </p:nvSpPr>
        <p:spPr>
          <a:xfrm>
            <a:off x="1371600" y="2285999"/>
            <a:ext cx="4447786" cy="3581401"/>
          </a:xfrm>
        </p:spPr>
        <p:txBody>
          <a:bodyPr/>
          <a:lstStyle>
            <a:lvl1pPr>
              <a:defRPr baseline="0">
                <a:solidFill>
                  <a:srgbClr val="313B44"/>
                </a:solidFill>
              </a:defRPr>
            </a:lvl1pPr>
            <a:lvl2pPr>
              <a:defRPr baseline="0">
                <a:solidFill>
                  <a:srgbClr val="313B44"/>
                </a:solidFill>
              </a:defRPr>
            </a:lvl2pPr>
            <a:lvl3pPr>
              <a:defRPr baseline="0">
                <a:solidFill>
                  <a:srgbClr val="313B44"/>
                </a:solidFill>
              </a:defRPr>
            </a:lvl3pPr>
            <a:lvl4pPr>
              <a:defRPr baseline="0">
                <a:solidFill>
                  <a:srgbClr val="313B44"/>
                </a:solidFill>
              </a:defRPr>
            </a:lvl4pPr>
            <a:lvl5pPr>
              <a:defRPr baseline="0">
                <a:solidFill>
                  <a:srgbClr val="313B4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525403" y="2285999"/>
            <a:ext cx="4447786" cy="3581401"/>
          </a:xfrm>
        </p:spPr>
        <p:txBody>
          <a:bodyPr/>
          <a:lstStyle>
            <a:lvl1pPr>
              <a:defRPr>
                <a:solidFill>
                  <a:srgbClr val="313B44"/>
                </a:solidFill>
              </a:defRPr>
            </a:lvl1pPr>
            <a:lvl2pPr>
              <a:defRPr>
                <a:solidFill>
                  <a:srgbClr val="313B44"/>
                </a:solidFill>
              </a:defRPr>
            </a:lvl2pPr>
            <a:lvl3pPr>
              <a:defRPr>
                <a:solidFill>
                  <a:srgbClr val="313B44"/>
                </a:solidFill>
              </a:defRPr>
            </a:lvl3pPr>
            <a:lvl4pPr>
              <a:defRPr>
                <a:solidFill>
                  <a:srgbClr val="313B44"/>
                </a:solidFill>
              </a:defRPr>
            </a:lvl4pPr>
            <a:lvl5pPr>
              <a:defRPr>
                <a:solidFill>
                  <a:srgbClr val="313B4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Slide Number Placeholder 6"/>
          <p:cNvSpPr>
            <a:spLocks noGrp="1"/>
          </p:cNvSpPr>
          <p:nvPr>
            <p:ph type="sldNum" sz="quarter" idx="12"/>
          </p:nvPr>
        </p:nvSpPr>
        <p:spPr/>
        <p:txBody>
          <a:bodyPr/>
          <a:lstStyle/>
          <a:p>
            <a:fld id="{69E57DC2-970A-4B3E-BB1C-7A09969E49DF}" type="slidenum">
              <a:rPr lang="en-US" dirty="0"/>
              <a:t>‹#›</a:t>
            </a:fld>
            <a:endParaRPr lang="en-US"/>
          </a:p>
        </p:txBody>
      </p:sp>
      <p:sp>
        <p:nvSpPr>
          <p:cNvPr id="8" name="Date Placeholder 3">
            <a:extLst>
              <a:ext uri="{FF2B5EF4-FFF2-40B4-BE49-F238E27FC236}">
                <a16:creationId xmlns:a16="http://schemas.microsoft.com/office/drawing/2014/main" id="{0F794906-4957-51C4-B377-A0EE5C2770EB}"/>
              </a:ext>
            </a:extLst>
          </p:cNvPr>
          <p:cNvSpPr>
            <a:spLocks noGrp="1"/>
          </p:cNvSpPr>
          <p:nvPr>
            <p:ph type="dt" sz="half" idx="13"/>
          </p:nvPr>
        </p:nvSpPr>
        <p:spPr>
          <a:xfrm>
            <a:off x="484273" y="6453386"/>
            <a:ext cx="2110949" cy="404614"/>
          </a:xfrm>
          <a:prstGeom prst="rect">
            <a:avLst/>
          </a:prstGeom>
        </p:spPr>
        <p:txBody>
          <a:bodyPr vert="horz" lIns="91440" tIns="45720" rIns="91440" bIns="45720" rtlCol="0" anchor="ctr"/>
          <a:lstStyle>
            <a:lvl1pPr algn="l">
              <a:defRPr sz="1000" b="0" i="0" baseline="0">
                <a:solidFill>
                  <a:schemeClr val="tx2"/>
                </a:solidFill>
                <a:latin typeface="Aptos" panose="020B0004020202020204" pitchFamily="34" charset="0"/>
                <a:cs typeface="Aptos" panose="020B0004020202020204" pitchFamily="34" charset="0"/>
              </a:defRPr>
            </a:lvl1pPr>
          </a:lstStyle>
          <a:p>
            <a:r>
              <a:rPr lang="en-US"/>
              <a:t>DECKERS BRANDS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1371600" y="685800"/>
            <a:ext cx="9601200" cy="1485900"/>
          </a:xfrm>
        </p:spPr>
        <p:txBody>
          <a:bodyPr/>
          <a:lstStyle>
            <a:lvl1pPr>
              <a:defRPr>
                <a:solidFill>
                  <a:srgbClr val="313B44"/>
                </a:solidFill>
              </a:defRPr>
            </a:lvl1pPr>
          </a:lstStyle>
          <a:p>
            <a:r>
              <a:rPr lang="en-US"/>
              <a:t>CLICK TO EDIT MASTER TITLE STYLE</a:t>
            </a:r>
          </a:p>
        </p:txBody>
      </p:sp>
      <p:sp>
        <p:nvSpPr>
          <p:cNvPr id="3" name="Text Placeholder 2"/>
          <p:cNvSpPr>
            <a:spLocks noGrp="1"/>
          </p:cNvSpPr>
          <p:nvPr>
            <p:ph type="body" idx="1"/>
          </p:nvPr>
        </p:nvSpPr>
        <p:spPr>
          <a:xfrm>
            <a:off x="1371600" y="2340864"/>
            <a:ext cx="4443984" cy="823912"/>
          </a:xfrm>
        </p:spPr>
        <p:txBody>
          <a:bodyPr anchor="b">
            <a:noAutofit/>
          </a:bodyPr>
          <a:lstStyle>
            <a:lvl1pPr marL="0" indent="0">
              <a:lnSpc>
                <a:spcPct val="84000"/>
              </a:lnSpc>
              <a:spcBef>
                <a:spcPts val="0"/>
              </a:spcBef>
              <a:spcAft>
                <a:spcPts val="0"/>
              </a:spcAft>
              <a:buNone/>
              <a:defRPr sz="3000" b="0" baseline="0">
                <a:solidFill>
                  <a:srgbClr val="313B4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371600" y="3305207"/>
            <a:ext cx="4443984" cy="2562193"/>
          </a:xfrm>
        </p:spPr>
        <p:txBody>
          <a:bodyPr/>
          <a:lstStyle>
            <a:lvl1pPr>
              <a:defRPr baseline="0">
                <a:solidFill>
                  <a:srgbClr val="313B44"/>
                </a:solidFill>
              </a:defRPr>
            </a:lvl1pPr>
            <a:lvl2pPr>
              <a:defRPr baseline="0">
                <a:solidFill>
                  <a:srgbClr val="313B44"/>
                </a:solidFill>
              </a:defRPr>
            </a:lvl2pPr>
            <a:lvl3pPr>
              <a:defRPr baseline="0">
                <a:solidFill>
                  <a:srgbClr val="313B44"/>
                </a:solidFill>
              </a:defRPr>
            </a:lvl3pPr>
            <a:lvl4pPr>
              <a:defRPr baseline="0">
                <a:solidFill>
                  <a:srgbClr val="313B44"/>
                </a:solidFill>
              </a:defRPr>
            </a:lvl4pPr>
            <a:lvl5pPr>
              <a:defRPr baseline="0">
                <a:solidFill>
                  <a:srgbClr val="313B4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525014" y="2340864"/>
            <a:ext cx="4443984" cy="823912"/>
          </a:xfrm>
        </p:spPr>
        <p:txBody>
          <a:bodyPr anchor="b">
            <a:noAutofit/>
          </a:bodyPr>
          <a:lstStyle>
            <a:lvl1pPr marL="0" indent="0">
              <a:lnSpc>
                <a:spcPct val="84000"/>
              </a:lnSpc>
              <a:spcBef>
                <a:spcPts val="0"/>
              </a:spcBef>
              <a:spcAft>
                <a:spcPts val="0"/>
              </a:spcAft>
              <a:buNone/>
              <a:defRPr sz="3000" b="0" baseline="0">
                <a:solidFill>
                  <a:srgbClr val="313B44"/>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525014" y="3305207"/>
            <a:ext cx="4443984" cy="2562193"/>
          </a:xfrm>
        </p:spPr>
        <p:txBody>
          <a:bodyPr/>
          <a:lstStyle>
            <a:lvl1pPr>
              <a:defRPr baseline="0">
                <a:solidFill>
                  <a:srgbClr val="313B44"/>
                </a:solidFill>
              </a:defRPr>
            </a:lvl1pPr>
            <a:lvl2pPr>
              <a:defRPr baseline="0">
                <a:solidFill>
                  <a:srgbClr val="313B44"/>
                </a:solidFill>
              </a:defRPr>
            </a:lvl2pPr>
            <a:lvl3pPr>
              <a:defRPr baseline="0">
                <a:solidFill>
                  <a:srgbClr val="313B44"/>
                </a:solidFill>
              </a:defRPr>
            </a:lvl3pPr>
            <a:lvl4pPr>
              <a:defRPr baseline="0">
                <a:solidFill>
                  <a:srgbClr val="313B44"/>
                </a:solidFill>
              </a:defRPr>
            </a:lvl4pPr>
            <a:lvl5pPr>
              <a:defRPr baseline="0">
                <a:solidFill>
                  <a:srgbClr val="313B44"/>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Slide Number Placeholder 8"/>
          <p:cNvSpPr>
            <a:spLocks noGrp="1"/>
          </p:cNvSpPr>
          <p:nvPr>
            <p:ph type="sldNum" sz="quarter" idx="12"/>
          </p:nvPr>
        </p:nvSpPr>
        <p:spPr/>
        <p:txBody>
          <a:bodyPr/>
          <a:lstStyle/>
          <a:p>
            <a:fld id="{69E57DC2-970A-4B3E-BB1C-7A09969E49DF}" type="slidenum">
              <a:rPr lang="en-US" dirty="0"/>
              <a:t>‹#›</a:t>
            </a:fld>
            <a:endParaRPr lang="en-US"/>
          </a:p>
        </p:txBody>
      </p:sp>
      <p:sp>
        <p:nvSpPr>
          <p:cNvPr id="10" name="Date Placeholder 3">
            <a:extLst>
              <a:ext uri="{FF2B5EF4-FFF2-40B4-BE49-F238E27FC236}">
                <a16:creationId xmlns:a16="http://schemas.microsoft.com/office/drawing/2014/main" id="{1F8119E9-E2B0-B544-B088-4DB2D2932936}"/>
              </a:ext>
            </a:extLst>
          </p:cNvPr>
          <p:cNvSpPr>
            <a:spLocks noGrp="1"/>
          </p:cNvSpPr>
          <p:nvPr>
            <p:ph type="dt" sz="half" idx="13"/>
          </p:nvPr>
        </p:nvSpPr>
        <p:spPr>
          <a:xfrm>
            <a:off x="484273" y="6453386"/>
            <a:ext cx="2110949" cy="404614"/>
          </a:xfrm>
          <a:prstGeom prst="rect">
            <a:avLst/>
          </a:prstGeom>
        </p:spPr>
        <p:txBody>
          <a:bodyPr vert="horz" lIns="91440" tIns="45720" rIns="91440" bIns="45720" rtlCol="0" anchor="ctr"/>
          <a:lstStyle>
            <a:lvl1pPr algn="l">
              <a:defRPr sz="1000" b="0" i="0" baseline="0">
                <a:solidFill>
                  <a:schemeClr val="tx2"/>
                </a:solidFill>
                <a:latin typeface="Aptos" panose="020B0004020202020204" pitchFamily="34" charset="0"/>
                <a:cs typeface="Aptos" panose="020B0004020202020204" pitchFamily="34" charset="0"/>
              </a:defRPr>
            </a:lvl1pPr>
          </a:lstStyle>
          <a:p>
            <a:r>
              <a:rPr lang="en-US"/>
              <a:t>DECKERS BRANDS</a:t>
            </a: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hasCustomPrompt="1"/>
          </p:nvPr>
        </p:nvSpPr>
        <p:spPr/>
        <p:txBody>
          <a:bodyPr/>
          <a:lstStyle/>
          <a:p>
            <a:r>
              <a:rPr lang="en-US"/>
              <a:t>CLICK TO EDIT MASTER TITLE STYLE</a:t>
            </a:r>
          </a:p>
        </p:txBody>
      </p:sp>
      <p:sp>
        <p:nvSpPr>
          <p:cNvPr id="5" name="Slide Number Placeholder 4"/>
          <p:cNvSpPr>
            <a:spLocks noGrp="1"/>
          </p:cNvSpPr>
          <p:nvPr>
            <p:ph type="sldNum" sz="quarter" idx="12"/>
          </p:nvPr>
        </p:nvSpPr>
        <p:spPr/>
        <p:txBody>
          <a:bodyPr/>
          <a:lstStyle/>
          <a:p>
            <a:fld id="{69E57DC2-970A-4B3E-BB1C-7A09969E49DF}" type="slidenum">
              <a:rPr lang="en-US" dirty="0"/>
              <a:t>‹#›</a:t>
            </a:fld>
            <a:endParaRPr lang="en-US"/>
          </a:p>
        </p:txBody>
      </p:sp>
      <p:sp>
        <p:nvSpPr>
          <p:cNvPr id="6" name="Date Placeholder 3">
            <a:extLst>
              <a:ext uri="{FF2B5EF4-FFF2-40B4-BE49-F238E27FC236}">
                <a16:creationId xmlns:a16="http://schemas.microsoft.com/office/drawing/2014/main" id="{9F46C2B2-E1C4-93F0-8E11-E9818300A89D}"/>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chemeClr val="tx2"/>
                </a:solidFill>
                <a:latin typeface="Aptos" panose="020B0004020202020204" pitchFamily="34" charset="0"/>
                <a:cs typeface="Aptos" panose="020B0004020202020204" pitchFamily="34" charset="0"/>
              </a:defRPr>
            </a:lvl1pPr>
          </a:lstStyle>
          <a:p>
            <a:r>
              <a:rPr lang="en-US"/>
              <a:t>DECKERS BRANDS</a:t>
            </a: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fld id="{69E57DC2-970A-4B3E-BB1C-7A09969E49DF}" type="slidenum">
              <a:rPr lang="en-US" dirty="0"/>
              <a:t>‹#›</a:t>
            </a:fld>
            <a:endParaRPr lang="en-US"/>
          </a:p>
        </p:txBody>
      </p:sp>
      <p:sp>
        <p:nvSpPr>
          <p:cNvPr id="5" name="Date Placeholder 3">
            <a:extLst>
              <a:ext uri="{FF2B5EF4-FFF2-40B4-BE49-F238E27FC236}">
                <a16:creationId xmlns:a16="http://schemas.microsoft.com/office/drawing/2014/main" id="{66418438-3C2F-3439-D423-10CB9FB6CC8E}"/>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chemeClr val="tx2"/>
                </a:solidFill>
                <a:latin typeface="Aptos" panose="020B0004020202020204" pitchFamily="34" charset="0"/>
                <a:cs typeface="Aptos" panose="020B0004020202020204" pitchFamily="34" charset="0"/>
              </a:defRPr>
            </a:lvl1pPr>
          </a:lstStyle>
          <a:p>
            <a:r>
              <a:rPr lang="en-US"/>
              <a:t>DECKERS BRANDS</a:t>
            </a: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8" name="Rectangle 7" title="Background Shape"/>
          <p:cNvSpPr/>
          <p:nvPr/>
        </p:nvSpPr>
        <p:spPr>
          <a:xfrm>
            <a:off x="0" y="376"/>
            <a:ext cx="5303520" cy="6857624"/>
          </a:xfrm>
          <a:prstGeom prst="rect">
            <a:avLst/>
          </a:prstGeom>
          <a:solidFill>
            <a:srgbClr val="313B4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hasCustomPrompt="1"/>
          </p:nvPr>
        </p:nvSpPr>
        <p:spPr>
          <a:xfrm>
            <a:off x="723900" y="685800"/>
            <a:ext cx="3855720" cy="2157884"/>
          </a:xfrm>
        </p:spPr>
        <p:txBody>
          <a:bodyPr anchor="t">
            <a:noAutofit/>
          </a:bodyPr>
          <a:lstStyle>
            <a:lvl1pPr>
              <a:lnSpc>
                <a:spcPct val="84000"/>
              </a:lnSpc>
              <a:defRPr sz="4800" spc="-150" baseline="0">
                <a:solidFill>
                  <a:srgbClr val="FFFBE9"/>
                </a:solidFill>
              </a:defRPr>
            </a:lvl1pPr>
          </a:lstStyle>
          <a:p>
            <a:r>
              <a:rPr lang="en-US"/>
              <a:t>CLICK TO EDIT MASTER TITLE STYLE</a:t>
            </a:r>
          </a:p>
        </p:txBody>
      </p:sp>
      <p:sp>
        <p:nvSpPr>
          <p:cNvPr id="3" name="Content Placeholder 2"/>
          <p:cNvSpPr>
            <a:spLocks noGrp="1"/>
          </p:cNvSpPr>
          <p:nvPr>
            <p:ph idx="1"/>
          </p:nvPr>
        </p:nvSpPr>
        <p:spPr>
          <a:xfrm>
            <a:off x="6256020" y="685801"/>
            <a:ext cx="5212080" cy="5175250"/>
          </a:xfrm>
        </p:spPr>
        <p:txBody>
          <a:bodyPr/>
          <a:lstStyle>
            <a:lvl1pPr>
              <a:defRPr sz="2000"/>
            </a:lvl1pPr>
            <a:lvl2pPr>
              <a:defRPr sz="2000"/>
            </a:lvl2pPr>
            <a:lvl3pPr>
              <a:defRPr sz="1800"/>
            </a:lvl3pPr>
            <a:lvl4pPr>
              <a:defRPr sz="18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723900" y="2856344"/>
            <a:ext cx="3855720" cy="3011056"/>
          </a:xfrm>
        </p:spPr>
        <p:txBody>
          <a:bodyPr/>
          <a:lstStyle>
            <a:lvl1pPr marL="0" indent="0">
              <a:lnSpc>
                <a:spcPct val="113000"/>
              </a:lnSpc>
              <a:spcBef>
                <a:spcPts val="0"/>
              </a:spcBef>
              <a:spcAft>
                <a:spcPts val="1500"/>
              </a:spcAft>
              <a:buNone/>
              <a:defRPr sz="1600">
                <a:solidFill>
                  <a:srgbClr val="FFFBE9"/>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Rectangle 8" title="Divider Bar"/>
          <p:cNvSpPr/>
          <p:nvPr/>
        </p:nvSpPr>
        <p:spPr>
          <a:xfrm>
            <a:off x="5303520" y="376"/>
            <a:ext cx="228600" cy="6858000"/>
          </a:xfrm>
          <a:prstGeom prst="rect">
            <a:avLst/>
          </a:prstGeom>
          <a:solidFill>
            <a:srgbClr val="E9732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10" name="Date Placeholder 3">
            <a:extLst>
              <a:ext uri="{FF2B5EF4-FFF2-40B4-BE49-F238E27FC236}">
                <a16:creationId xmlns:a16="http://schemas.microsoft.com/office/drawing/2014/main" id="{A83E4765-A0C7-E6C3-0F81-6B20D60E7833}"/>
              </a:ext>
            </a:extLst>
          </p:cNvPr>
          <p:cNvSpPr>
            <a:spLocks noGrp="1"/>
          </p:cNvSpPr>
          <p:nvPr>
            <p:ph type="dt" sz="half" idx="13"/>
          </p:nvPr>
        </p:nvSpPr>
        <p:spPr>
          <a:xfrm>
            <a:off x="484273" y="6453386"/>
            <a:ext cx="2110949" cy="404614"/>
          </a:xfrm>
          <a:prstGeom prst="rect">
            <a:avLst/>
          </a:prstGeom>
        </p:spPr>
        <p:txBody>
          <a:bodyPr vert="horz" lIns="91440" tIns="45720" rIns="91440" bIns="45720" rtlCol="0" anchor="ctr"/>
          <a:lstStyle>
            <a:lvl1pPr algn="l">
              <a:defRPr sz="1000" b="0" i="0" baseline="0">
                <a:solidFill>
                  <a:srgbClr val="FFFBE9"/>
                </a:solidFill>
                <a:latin typeface="Aptos" panose="020B0004020202020204" pitchFamily="34" charset="0"/>
                <a:cs typeface="Aptos" panose="020B0004020202020204" pitchFamily="34" charset="0"/>
              </a:defRPr>
            </a:lvl1pPr>
          </a:lstStyle>
          <a:p>
            <a:r>
              <a:rPr lang="en-US"/>
              <a:t>DECKERS BRANDS</a:t>
            </a:r>
          </a:p>
        </p:txBody>
      </p:sp>
      <p:sp>
        <p:nvSpPr>
          <p:cNvPr id="11" name="Slide Number Placeholder 3">
            <a:extLst>
              <a:ext uri="{FF2B5EF4-FFF2-40B4-BE49-F238E27FC236}">
                <a16:creationId xmlns:a16="http://schemas.microsoft.com/office/drawing/2014/main" id="{36760344-66CF-22A5-68EE-78742F03E703}"/>
              </a:ext>
            </a:extLst>
          </p:cNvPr>
          <p:cNvSpPr>
            <a:spLocks noGrp="1"/>
          </p:cNvSpPr>
          <p:nvPr>
            <p:ph type="sldNum" sz="quarter" idx="12"/>
          </p:nvPr>
        </p:nvSpPr>
        <p:spPr>
          <a:xfrm>
            <a:off x="10461276" y="6453386"/>
            <a:ext cx="1596292" cy="404614"/>
          </a:xfrm>
        </p:spPr>
        <p:txBody>
          <a:bodyPr/>
          <a:lstStyle/>
          <a:p>
            <a:fld id="{69E57DC2-970A-4B3E-BB1C-7A09969E49DF}" type="slidenum">
              <a:rPr lang="en-US" dirty="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pn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4.pn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BE9"/>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chemeClr val="tx2"/>
                </a:solidFill>
                <a:latin typeface="Aptos" panose="020B0004020202020204" pitchFamily="34" charset="0"/>
                <a:cs typeface="Aptos" panose="020B0004020202020204" pitchFamily="34" charset="0"/>
              </a:defRPr>
            </a:lvl1pPr>
          </a:lstStyle>
          <a:p>
            <a:r>
              <a:rPr lang="en-US"/>
              <a:t>DECKERS BRANDS</a:t>
            </a:r>
          </a:p>
        </p:txBody>
      </p:sp>
      <p:sp>
        <p:nvSpPr>
          <p:cNvPr id="6" name="Slide Number Placeholder 5"/>
          <p:cNvSpPr>
            <a:spLocks noGrp="1"/>
          </p:cNvSpPr>
          <p:nvPr>
            <p:ph type="sldNum" sz="quarter" idx="4"/>
          </p:nvPr>
        </p:nvSpPr>
        <p:spPr>
          <a:xfrm>
            <a:off x="10461276" y="6453386"/>
            <a:ext cx="1596292" cy="404614"/>
          </a:xfrm>
          <a:prstGeom prst="rect">
            <a:avLst/>
          </a:prstGeom>
        </p:spPr>
        <p:txBody>
          <a:bodyPr vert="horz" lIns="91440" tIns="45720" rIns="91440" bIns="45720" rtlCol="0" anchor="ctr"/>
          <a:lstStyle>
            <a:lvl1pPr algn="r">
              <a:defRPr sz="1200" b="0" i="0" baseline="0">
                <a:solidFill>
                  <a:schemeClr val="tx2"/>
                </a:solidFill>
                <a:latin typeface="Aptos" panose="020B0004020202020204" pitchFamily="34" charset="0"/>
                <a:cs typeface="Aptos" panose="020B0004020202020204" pitchFamily="34" charset="0"/>
              </a:defRPr>
            </a:lvl1pPr>
          </a:lstStyle>
          <a:p>
            <a:fld id="{69E57DC2-970A-4B3E-BB1C-7A09969E49DF}" type="slidenum">
              <a:rPr lang="en-US" smtClean="0"/>
              <a:pPr/>
              <a:t>‹#›</a:t>
            </a:fld>
            <a:endParaRPr lang="en-US"/>
          </a:p>
        </p:txBody>
      </p:sp>
      <p:sp>
        <p:nvSpPr>
          <p:cNvPr id="9" name="Rectangle 8" title="Side bar"/>
          <p:cNvSpPr/>
          <p:nvPr/>
        </p:nvSpPr>
        <p:spPr>
          <a:xfrm>
            <a:off x="197708" y="1"/>
            <a:ext cx="286565" cy="391203"/>
          </a:xfrm>
          <a:prstGeom prst="rect">
            <a:avLst/>
          </a:prstGeom>
          <a:solidFill>
            <a:srgbClr val="313B4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7" name="Rectangle 6" title="Side bar">
            <a:extLst>
              <a:ext uri="{FF2B5EF4-FFF2-40B4-BE49-F238E27FC236}">
                <a16:creationId xmlns:a16="http://schemas.microsoft.com/office/drawing/2014/main" id="{E8329B21-539B-5D23-B3CC-CFAAA9ED6838}"/>
              </a:ext>
            </a:extLst>
          </p:cNvPr>
          <p:cNvSpPr/>
          <p:nvPr userDrawn="1"/>
        </p:nvSpPr>
        <p:spPr>
          <a:xfrm>
            <a:off x="197708" y="1049969"/>
            <a:ext cx="286565" cy="5808033"/>
          </a:xfrm>
          <a:prstGeom prst="rect">
            <a:avLst/>
          </a:prstGeom>
          <a:solidFill>
            <a:srgbClr val="313B44"/>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 name="Picture 9">
            <a:extLst>
              <a:ext uri="{FF2B5EF4-FFF2-40B4-BE49-F238E27FC236}">
                <a16:creationId xmlns:a16="http://schemas.microsoft.com/office/drawing/2014/main" id="{39EB0880-7ED5-47D7-5974-74CDA1582294}"/>
              </a:ext>
            </a:extLst>
          </p:cNvPr>
          <p:cNvPicPr>
            <a:picLocks noChangeAspect="1"/>
          </p:cNvPicPr>
          <p:nvPr userDrawn="1"/>
        </p:nvPicPr>
        <p:blipFill>
          <a:blip r:embed="rId13"/>
          <a:srcRect/>
          <a:stretch/>
        </p:blipFill>
        <p:spPr>
          <a:xfrm>
            <a:off x="75363" y="524985"/>
            <a:ext cx="531253" cy="391203"/>
          </a:xfrm>
          <a:prstGeom prst="rect">
            <a:avLst/>
          </a:prstGeom>
        </p:spPr>
      </p:pic>
      <p:sp>
        <p:nvSpPr>
          <p:cNvPr id="13" name="Footer Placeholder 12">
            <a:extLst>
              <a:ext uri="{FF2B5EF4-FFF2-40B4-BE49-F238E27FC236}">
                <a16:creationId xmlns:a16="http://schemas.microsoft.com/office/drawing/2014/main" id="{BCE162FE-ACB5-EECB-0484-01DF9E19595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b="0" i="0">
                <a:solidFill>
                  <a:schemeClr val="tx1">
                    <a:tint val="82000"/>
                  </a:schemeClr>
                </a:solidFill>
                <a:latin typeface="Aptos" panose="020B0004020202020204" pitchFamily="34" charset="0"/>
              </a:defRPr>
            </a:lvl1pPr>
          </a:lstStyle>
          <a:p>
            <a:endParaRPr lang="en-US"/>
          </a:p>
        </p:txBody>
      </p:sp>
    </p:spTree>
  </p:cSld>
  <p:clrMap bg1="lt1" tx1="dk1" bg2="lt2" tx2="dk2" accent1="accent1" accent2="accent2" accent3="accent3" accent4="accent4" accent5="accent5" accent6="accent6" hlink="hlink" folHlink="folHlink"/>
  <p:sldLayoutIdLst>
    <p:sldLayoutId id="2147483673" r:id="rId1"/>
    <p:sldLayoutId id="2147483650" r:id="rId2"/>
    <p:sldLayoutId id="2147483660" r:id="rId3"/>
    <p:sldLayoutId id="2147483651" r:id="rId4"/>
    <p:sldLayoutId id="2147483652" r:id="rId5"/>
    <p:sldLayoutId id="2147483653" r:id="rId6"/>
    <p:sldLayoutId id="2147483654" r:id="rId7"/>
    <p:sldLayoutId id="2147483655" r:id="rId8"/>
    <p:sldLayoutId id="2147483656" r:id="rId9"/>
    <p:sldLayoutId id="2147483658" r:id="rId10"/>
    <p:sldLayoutId id="2147483659" r:id="rId11"/>
  </p:sldLayoutIdLst>
  <p:txStyles>
    <p:titleStyle>
      <a:lvl1pPr algn="l" defTabSz="914400" rtl="0" eaLnBrk="1" latinLnBrk="0" hangingPunct="1">
        <a:lnSpc>
          <a:spcPct val="89000"/>
        </a:lnSpc>
        <a:spcBef>
          <a:spcPct val="0"/>
        </a:spcBef>
        <a:buNone/>
        <a:defRPr sz="4400" b="0" i="0" kern="1200" spc="-150" baseline="0">
          <a:solidFill>
            <a:srgbClr val="313B44"/>
          </a:solidFill>
          <a:latin typeface="Aptos" panose="020B0004020202020204" pitchFamily="34" charset="0"/>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b="0" i="0" kern="1200" baseline="0">
          <a:solidFill>
            <a:srgbClr val="313B44"/>
          </a:solidFill>
          <a:latin typeface="Aptos" panose="020B0004020202020204" pitchFamily="34" charset="0"/>
          <a:ea typeface="+mn-ea"/>
          <a:cs typeface="Aptos" panose="020B0004020202020204" pitchFamily="34" charset="0"/>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b="0" i="0" kern="1200" baseline="0">
          <a:solidFill>
            <a:srgbClr val="313B44"/>
          </a:solidFill>
          <a:latin typeface="Aptos" panose="020B0004020202020204" pitchFamily="34" charset="0"/>
          <a:ea typeface="+mn-ea"/>
          <a:cs typeface="Aptos" panose="020B0004020202020204" pitchFamily="34" charset="0"/>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b="0" i="0" kern="1200" baseline="0">
          <a:solidFill>
            <a:srgbClr val="313B44"/>
          </a:solidFill>
          <a:latin typeface="Aptos" panose="020B0004020202020204" pitchFamily="34" charset="0"/>
          <a:ea typeface="+mn-ea"/>
          <a:cs typeface="Aptos" panose="020B0004020202020204" pitchFamily="34" charset="0"/>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b="0" i="0" kern="1200" baseline="0">
          <a:solidFill>
            <a:srgbClr val="313B44"/>
          </a:solidFill>
          <a:latin typeface="Aptos" panose="020B0004020202020204" pitchFamily="34" charset="0"/>
          <a:ea typeface="+mn-ea"/>
          <a:cs typeface="Aptos" panose="020B0004020202020204" pitchFamily="34" charset="0"/>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b="0" i="0" kern="1200" baseline="0">
          <a:solidFill>
            <a:srgbClr val="313B44"/>
          </a:solidFill>
          <a:latin typeface="Aptos" panose="020B0004020202020204" pitchFamily="34" charset="0"/>
          <a:ea typeface="+mn-ea"/>
          <a:cs typeface="Aptos" panose="020B0004020202020204" pitchFamily="34" charset="0"/>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313B44"/>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1371600" y="685800"/>
            <a:ext cx="9601200" cy="1485900"/>
          </a:xfrm>
          <a:prstGeom prst="rect">
            <a:avLst/>
          </a:prstGeom>
        </p:spPr>
        <p:txBody>
          <a:bodyPr vert="horz" lIns="91440" tIns="45720" rIns="91440" bIns="45720" rtlCol="0" anchor="t">
            <a:normAutofit/>
          </a:bodyPr>
          <a:lstStyle/>
          <a:p>
            <a:r>
              <a:rPr lang="en-US"/>
              <a:t>CLICK TO EDIT MASTER TITLE STYLE</a:t>
            </a:r>
          </a:p>
        </p:txBody>
      </p:sp>
      <p:sp>
        <p:nvSpPr>
          <p:cNvPr id="3" name="Text Placeholder 2"/>
          <p:cNvSpPr>
            <a:spLocks noGrp="1"/>
          </p:cNvSpPr>
          <p:nvPr>
            <p:ph type="body" idx="1"/>
          </p:nvPr>
        </p:nvSpPr>
        <p:spPr>
          <a:xfrm>
            <a:off x="1371600" y="2286000"/>
            <a:ext cx="9601200" cy="35814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p:cNvSpPr>
            <a:spLocks noGrp="1"/>
          </p:cNvSpPr>
          <p:nvPr>
            <p:ph type="sldNum" sz="quarter" idx="4"/>
          </p:nvPr>
        </p:nvSpPr>
        <p:spPr>
          <a:xfrm>
            <a:off x="10448919" y="6453386"/>
            <a:ext cx="1596292" cy="404614"/>
          </a:xfrm>
          <a:prstGeom prst="rect">
            <a:avLst/>
          </a:prstGeom>
        </p:spPr>
        <p:txBody>
          <a:bodyPr vert="horz" lIns="91440" tIns="45720" rIns="91440" bIns="45720" rtlCol="0" anchor="ctr"/>
          <a:lstStyle>
            <a:lvl1pPr algn="r">
              <a:defRPr sz="1200" b="0" i="0" baseline="0">
                <a:solidFill>
                  <a:srgbClr val="FFFBE9"/>
                </a:solidFill>
                <a:latin typeface="Aptos" panose="020B0004020202020204" pitchFamily="34" charset="0"/>
                <a:cs typeface="Aptos" panose="020B0004020202020204" pitchFamily="34" charset="0"/>
              </a:defRPr>
            </a:lvl1pPr>
          </a:lstStyle>
          <a:p>
            <a:fld id="{69E57DC2-970A-4B3E-BB1C-7A09969E49DF}" type="slidenum">
              <a:rPr lang="en-US" smtClean="0"/>
              <a:pPr/>
              <a:t>‹#›</a:t>
            </a:fld>
            <a:endParaRPr lang="en-US"/>
          </a:p>
        </p:txBody>
      </p:sp>
      <p:sp>
        <p:nvSpPr>
          <p:cNvPr id="7" name="Rectangle 6" title="Side bar">
            <a:extLst>
              <a:ext uri="{FF2B5EF4-FFF2-40B4-BE49-F238E27FC236}">
                <a16:creationId xmlns:a16="http://schemas.microsoft.com/office/drawing/2014/main" id="{ED5ED6A8-872D-0ADC-3FC3-D0FF67782E7D}"/>
              </a:ext>
            </a:extLst>
          </p:cNvPr>
          <p:cNvSpPr/>
          <p:nvPr userDrawn="1"/>
        </p:nvSpPr>
        <p:spPr>
          <a:xfrm>
            <a:off x="197708" y="1"/>
            <a:ext cx="286565" cy="391203"/>
          </a:xfrm>
          <a:prstGeom prst="rect">
            <a:avLst/>
          </a:prstGeom>
          <a:solidFill>
            <a:srgbClr val="FFFBE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8" name="Rectangle 7" title="Side bar">
            <a:extLst>
              <a:ext uri="{FF2B5EF4-FFF2-40B4-BE49-F238E27FC236}">
                <a16:creationId xmlns:a16="http://schemas.microsoft.com/office/drawing/2014/main" id="{A6B9B860-EDD5-F325-C9C3-872992F2EF69}"/>
              </a:ext>
            </a:extLst>
          </p:cNvPr>
          <p:cNvSpPr/>
          <p:nvPr userDrawn="1"/>
        </p:nvSpPr>
        <p:spPr>
          <a:xfrm>
            <a:off x="197708" y="1049969"/>
            <a:ext cx="286565" cy="5808033"/>
          </a:xfrm>
          <a:prstGeom prst="rect">
            <a:avLst/>
          </a:prstGeom>
          <a:solidFill>
            <a:srgbClr val="FFFBE9"/>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pic>
        <p:nvPicPr>
          <p:cNvPr id="10" name="Picture 9">
            <a:extLst>
              <a:ext uri="{FF2B5EF4-FFF2-40B4-BE49-F238E27FC236}">
                <a16:creationId xmlns:a16="http://schemas.microsoft.com/office/drawing/2014/main" id="{B278F86C-5997-679D-DEF5-ADE1AF370F3E}"/>
              </a:ext>
            </a:extLst>
          </p:cNvPr>
          <p:cNvPicPr>
            <a:picLocks noChangeAspect="1"/>
          </p:cNvPicPr>
          <p:nvPr userDrawn="1"/>
        </p:nvPicPr>
        <p:blipFill>
          <a:blip r:embed="rId13"/>
          <a:srcRect/>
          <a:stretch/>
        </p:blipFill>
        <p:spPr>
          <a:xfrm>
            <a:off x="75364" y="524985"/>
            <a:ext cx="531251" cy="391203"/>
          </a:xfrm>
          <a:prstGeom prst="rect">
            <a:avLst/>
          </a:prstGeom>
          <a:noFill/>
        </p:spPr>
      </p:pic>
      <p:sp>
        <p:nvSpPr>
          <p:cNvPr id="11" name="Date Placeholder 3">
            <a:extLst>
              <a:ext uri="{FF2B5EF4-FFF2-40B4-BE49-F238E27FC236}">
                <a16:creationId xmlns:a16="http://schemas.microsoft.com/office/drawing/2014/main" id="{0249047D-2891-B8F2-2F25-0A42112EB409}"/>
              </a:ext>
            </a:extLst>
          </p:cNvPr>
          <p:cNvSpPr>
            <a:spLocks noGrp="1"/>
          </p:cNvSpPr>
          <p:nvPr>
            <p:ph type="dt" sz="half" idx="2"/>
          </p:nvPr>
        </p:nvSpPr>
        <p:spPr>
          <a:xfrm>
            <a:off x="484273" y="6453386"/>
            <a:ext cx="2110949" cy="404614"/>
          </a:xfrm>
          <a:prstGeom prst="rect">
            <a:avLst/>
          </a:prstGeom>
        </p:spPr>
        <p:txBody>
          <a:bodyPr vert="horz" lIns="91440" tIns="45720" rIns="91440" bIns="45720" rtlCol="0" anchor="ctr"/>
          <a:lstStyle>
            <a:lvl1pPr algn="l">
              <a:defRPr sz="1000" b="0" i="0" baseline="0">
                <a:solidFill>
                  <a:srgbClr val="FFFBE9"/>
                </a:solidFill>
                <a:latin typeface="Aptos" panose="020B0004020202020204" pitchFamily="34" charset="0"/>
                <a:cs typeface="Aptos" panose="020B0004020202020204" pitchFamily="34" charset="0"/>
              </a:defRPr>
            </a:lvl1pPr>
          </a:lstStyle>
          <a:p>
            <a:r>
              <a:rPr lang="en-US"/>
              <a:t>DECKERS BRANDS</a:t>
            </a:r>
          </a:p>
        </p:txBody>
      </p:sp>
    </p:spTree>
    <p:extLst>
      <p:ext uri="{BB962C8B-B14F-4D97-AF65-F5344CB8AC3E}">
        <p14:creationId xmlns:p14="http://schemas.microsoft.com/office/powerpoint/2010/main" val="2349213886"/>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Lst>
  <p:txStyles>
    <p:titleStyle>
      <a:lvl1pPr algn="l" defTabSz="914400" rtl="0" eaLnBrk="1" latinLnBrk="0" hangingPunct="1">
        <a:lnSpc>
          <a:spcPct val="89000"/>
        </a:lnSpc>
        <a:spcBef>
          <a:spcPct val="0"/>
        </a:spcBef>
        <a:buNone/>
        <a:defRPr sz="4400" b="0" i="0" kern="1200" spc="-150" baseline="0">
          <a:solidFill>
            <a:srgbClr val="FFFBE9"/>
          </a:solidFill>
          <a:latin typeface="Aptos" panose="020B0004020202020204" pitchFamily="34" charset="0"/>
          <a:ea typeface="+mj-ea"/>
          <a:cs typeface="+mj-cs"/>
        </a:defRPr>
      </a:lvl1pPr>
    </p:titleStyle>
    <p:bodyStyle>
      <a:lvl1pPr marL="384048" indent="-384048" algn="l" defTabSz="914400" rtl="0" eaLnBrk="1" latinLnBrk="0" hangingPunct="1">
        <a:lnSpc>
          <a:spcPct val="94000"/>
        </a:lnSpc>
        <a:spcBef>
          <a:spcPts val="1000"/>
        </a:spcBef>
        <a:spcAft>
          <a:spcPts val="200"/>
        </a:spcAft>
        <a:buFont typeface="Franklin Gothic Book" panose="020B0503020102020204" pitchFamily="34" charset="0"/>
        <a:buChar char="■"/>
        <a:defRPr sz="2000" b="0" i="0" kern="1200" baseline="0">
          <a:solidFill>
            <a:srgbClr val="FFFBE9"/>
          </a:solidFill>
          <a:latin typeface="Aptos" panose="020B0004020202020204" pitchFamily="34" charset="0"/>
          <a:ea typeface="+mn-ea"/>
          <a:cs typeface="Aptos" panose="020B0004020202020204" pitchFamily="34" charset="0"/>
        </a:defRPr>
      </a:lvl1pPr>
      <a:lvl2pPr marL="914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2000" b="0" i="0" kern="1200" baseline="0">
          <a:solidFill>
            <a:srgbClr val="FFFBE9"/>
          </a:solidFill>
          <a:latin typeface="Aptos" panose="020B0004020202020204" pitchFamily="34" charset="0"/>
          <a:ea typeface="+mn-ea"/>
          <a:cs typeface="Aptos" panose="020B0004020202020204" pitchFamily="34" charset="0"/>
        </a:defRPr>
      </a:lvl2pPr>
      <a:lvl3pPr marL="1371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b="0" i="0" kern="1200" baseline="0">
          <a:solidFill>
            <a:srgbClr val="FFFBE9"/>
          </a:solidFill>
          <a:latin typeface="Aptos" panose="020B0004020202020204" pitchFamily="34" charset="0"/>
          <a:ea typeface="+mn-ea"/>
          <a:cs typeface="Aptos" panose="020B0004020202020204" pitchFamily="34" charset="0"/>
        </a:defRPr>
      </a:lvl3pPr>
      <a:lvl4pPr marL="1828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800" b="0" i="0" kern="1200" baseline="0">
          <a:solidFill>
            <a:srgbClr val="FFFBE9"/>
          </a:solidFill>
          <a:latin typeface="Aptos" panose="020B0004020202020204" pitchFamily="34" charset="0"/>
          <a:ea typeface="+mn-ea"/>
          <a:cs typeface="Aptos" panose="020B0004020202020204" pitchFamily="34" charset="0"/>
        </a:defRPr>
      </a:lvl4pPr>
      <a:lvl5pPr marL="22860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b="0" i="0" kern="1200" baseline="0">
          <a:solidFill>
            <a:srgbClr val="FFFBE9"/>
          </a:solidFill>
          <a:latin typeface="Aptos" panose="020B0004020202020204" pitchFamily="34" charset="0"/>
          <a:ea typeface="+mn-ea"/>
          <a:cs typeface="Aptos" panose="020B0004020202020204" pitchFamily="34" charset="0"/>
        </a:defRPr>
      </a:lvl5pPr>
      <a:lvl6pPr marL="27432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600" i="1" kern="1200" baseline="0">
          <a:solidFill>
            <a:schemeClr val="tx2"/>
          </a:solidFill>
          <a:latin typeface="+mn-lt"/>
          <a:ea typeface="+mn-ea"/>
          <a:cs typeface="+mn-cs"/>
        </a:defRPr>
      </a:lvl6pPr>
      <a:lvl7pPr marL="32004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7pPr>
      <a:lvl8pPr marL="36576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i="1" kern="1200" baseline="0">
          <a:solidFill>
            <a:schemeClr val="tx2"/>
          </a:solidFill>
          <a:latin typeface="+mn-lt"/>
          <a:ea typeface="+mn-ea"/>
          <a:cs typeface="+mn-cs"/>
        </a:defRPr>
      </a:lvl8pPr>
      <a:lvl9pPr marL="4114800" indent="-384048" algn="l" defTabSz="914400" rtl="0" eaLnBrk="1" latinLnBrk="0" hangingPunct="1">
        <a:lnSpc>
          <a:spcPct val="94000"/>
        </a:lnSpc>
        <a:spcBef>
          <a:spcPts val="500"/>
        </a:spcBef>
        <a:spcAft>
          <a:spcPts val="200"/>
        </a:spcAft>
        <a:buFont typeface="Franklin Gothic Book" panose="020B0503020102020204" pitchFamily="34" charset="0"/>
        <a:buChar char="■"/>
        <a:defRPr sz="1400" kern="1200" baseline="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3" orient="horz" pos="1368">
          <p15:clr>
            <a:srgbClr val="F26B43"/>
          </p15:clr>
        </p15:guide>
        <p15:guide id="4" orient="horz" pos="1440">
          <p15:clr>
            <a:srgbClr val="F26B43"/>
          </p15:clr>
        </p15:guide>
        <p15:guide id="6" orient="horz" pos="3696">
          <p15:clr>
            <a:srgbClr val="F26B43"/>
          </p15:clr>
        </p15:guide>
        <p15:guide id="7" orient="horz" pos="432">
          <p15:clr>
            <a:srgbClr val="F26B43"/>
          </p15:clr>
        </p15:guide>
        <p15:guide id="8" orient="horz" pos="1512">
          <p15:clr>
            <a:srgbClr val="F26B43"/>
          </p15:clr>
        </p15:guide>
        <p15:guide id="9" pos="6912">
          <p15:clr>
            <a:srgbClr val="F26B43"/>
          </p15:clr>
        </p15:guide>
        <p15:guide id="10" pos="936">
          <p15:clr>
            <a:srgbClr val="F26B43"/>
          </p15:clr>
        </p15:guide>
        <p15:guide id="11" pos="864">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deckers.sharepoint.com/:x:/r/teams/GlobalVisualExperienceStoreDesign/Shared%20Documents/Retail%20Ops/Global%20Retail%20Ideas/Legion%20Payroll%20Integration/Legion%20Payroll%20Integration%20Calculator.xlsx?d=w38688e2ab12242d9b7870ee3d537e30b&amp;csf=1&amp;web=1&amp;e=DGiONV" TargetMode="External"/><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DCA371-22ED-AF45-2890-94FF716FF966}"/>
              </a:ext>
            </a:extLst>
          </p:cNvPr>
          <p:cNvSpPr>
            <a:spLocks noGrp="1"/>
          </p:cNvSpPr>
          <p:nvPr>
            <p:ph type="ctrTitle"/>
          </p:nvPr>
        </p:nvSpPr>
        <p:spPr/>
        <p:txBody>
          <a:bodyPr/>
          <a:lstStyle/>
          <a:p>
            <a:r>
              <a:rPr lang="en-US">
                <a:latin typeface="Aptos"/>
              </a:rPr>
              <a:t>Legion Payroll Integration Enhancement</a:t>
            </a:r>
            <a:endParaRPr lang="en-US">
              <a:latin typeface="Aptos" panose="020B0004020202020204" pitchFamily="34" charset="0"/>
            </a:endParaRPr>
          </a:p>
        </p:txBody>
      </p:sp>
      <p:sp>
        <p:nvSpPr>
          <p:cNvPr id="3" name="Subtitle 2">
            <a:extLst>
              <a:ext uri="{FF2B5EF4-FFF2-40B4-BE49-F238E27FC236}">
                <a16:creationId xmlns:a16="http://schemas.microsoft.com/office/drawing/2014/main" id="{DFE87FA4-0047-4EEB-F7D7-19E3DC95D458}"/>
              </a:ext>
            </a:extLst>
          </p:cNvPr>
          <p:cNvSpPr>
            <a:spLocks noGrp="1"/>
          </p:cNvSpPr>
          <p:nvPr>
            <p:ph type="subTitle" idx="1"/>
          </p:nvPr>
        </p:nvSpPr>
        <p:spPr/>
        <p:txBody>
          <a:bodyPr/>
          <a:lstStyle/>
          <a:p>
            <a:r>
              <a:rPr lang="en-US">
                <a:latin typeface="Aptos" panose="020B0004020202020204" pitchFamily="34" charset="0"/>
              </a:rPr>
              <a:t>Business Case</a:t>
            </a:r>
          </a:p>
        </p:txBody>
      </p:sp>
    </p:spTree>
    <p:extLst>
      <p:ext uri="{BB962C8B-B14F-4D97-AF65-F5344CB8AC3E}">
        <p14:creationId xmlns:p14="http://schemas.microsoft.com/office/powerpoint/2010/main" val="40788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837FF5-7414-19A8-C432-25165B90524D}"/>
              </a:ext>
            </a:extLst>
          </p:cNvPr>
          <p:cNvSpPr>
            <a:spLocks noGrp="1"/>
          </p:cNvSpPr>
          <p:nvPr>
            <p:ph type="title"/>
          </p:nvPr>
        </p:nvSpPr>
        <p:spPr>
          <a:xfrm>
            <a:off x="718457" y="468085"/>
            <a:ext cx="9601200" cy="1485900"/>
          </a:xfrm>
        </p:spPr>
        <p:txBody>
          <a:bodyPr/>
          <a:lstStyle/>
          <a:p>
            <a:r>
              <a:rPr lang="en-US">
                <a:latin typeface="Aptos" panose="020B0004020202020204" pitchFamily="34" charset="0"/>
              </a:rPr>
              <a:t>LEGION PAYROLL INTEGRATION</a:t>
            </a:r>
          </a:p>
        </p:txBody>
      </p:sp>
      <p:sp>
        <p:nvSpPr>
          <p:cNvPr id="3" name="TextBox 2">
            <a:extLst>
              <a:ext uri="{FF2B5EF4-FFF2-40B4-BE49-F238E27FC236}">
                <a16:creationId xmlns:a16="http://schemas.microsoft.com/office/drawing/2014/main" id="{086DD8F8-749E-4B01-3000-5645C618FAD6}"/>
              </a:ext>
            </a:extLst>
          </p:cNvPr>
          <p:cNvSpPr txBox="1"/>
          <p:nvPr/>
        </p:nvSpPr>
        <p:spPr>
          <a:xfrm>
            <a:off x="718456" y="1030655"/>
            <a:ext cx="10940143" cy="3693319"/>
          </a:xfrm>
          <a:prstGeom prst="rect">
            <a:avLst/>
          </a:prstGeom>
          <a:noFill/>
        </p:spPr>
        <p:txBody>
          <a:bodyPr wrap="square" rtlCol="0">
            <a:spAutoFit/>
          </a:bodyPr>
          <a:lstStyle/>
          <a:p>
            <a:r>
              <a:rPr lang="en-US" sz="1600" i="1"/>
              <a:t>Legion is our Workforce Management (WFM) Software for Retail Stores in NA, EMEA and Japan. This solution enhances operational efficiency, improves labor forecasting, ensure compliance with regional labor laws, and fosters a more engaged and productive workforce.</a:t>
            </a:r>
          </a:p>
          <a:p>
            <a:endParaRPr lang="en-US"/>
          </a:p>
          <a:p>
            <a:r>
              <a:rPr lang="en-US" b="1"/>
              <a:t>LEGION ENHANCEMENT REQUEST DETAILS:</a:t>
            </a:r>
          </a:p>
          <a:p>
            <a:r>
              <a:rPr lang="en-US"/>
              <a:t>We are requesting an integration with UKG/Kronos and ADP into Legion to pull in payroll dollars to improve finance reporting. Why this is important:</a:t>
            </a:r>
          </a:p>
          <a:p>
            <a:pPr marL="742950" lvl="1" indent="-285750">
              <a:buFont typeface="Arial" panose="020B0604020202020204" pitchFamily="34" charset="0"/>
              <a:buChar char="•"/>
            </a:pPr>
            <a:r>
              <a:rPr lang="en-US"/>
              <a:t>Payroll lives in multiple systems (UKG/Kronos in the US) and (ADP in EMEA, China and Japan)</a:t>
            </a:r>
          </a:p>
          <a:p>
            <a:pPr marL="742950" lvl="1" indent="-285750">
              <a:buFont typeface="Arial" panose="020B0604020202020204" pitchFamily="34" charset="0"/>
              <a:buChar char="•"/>
            </a:pPr>
            <a:r>
              <a:rPr lang="en-US"/>
              <a:t>Timing misalignment between pay periods and Legion weeks causes accrual and true up noise</a:t>
            </a:r>
          </a:p>
          <a:p>
            <a:pPr marL="742950" lvl="1" indent="-285750">
              <a:buFont typeface="Arial" panose="020B0604020202020204" pitchFamily="34" charset="0"/>
              <a:buChar char="•"/>
            </a:pPr>
            <a:r>
              <a:rPr lang="en-US"/>
              <a:t>Manual extracts and spreadsheets introduce errors and delay</a:t>
            </a:r>
          </a:p>
          <a:p>
            <a:pPr marL="285750" indent="-285750">
              <a:buFont typeface="Arial" panose="020B0604020202020204" pitchFamily="34" charset="0"/>
              <a:buChar char="•"/>
            </a:pPr>
            <a:endParaRPr lang="en-US"/>
          </a:p>
          <a:p>
            <a:r>
              <a:rPr lang="en-US" b="1"/>
              <a:t>EXPECTED SAVINGS:</a:t>
            </a:r>
          </a:p>
          <a:p>
            <a:endParaRPr lang="en-US" b="1"/>
          </a:p>
        </p:txBody>
      </p:sp>
      <p:graphicFrame>
        <p:nvGraphicFramePr>
          <p:cNvPr id="6" name="Table 5">
            <a:extLst>
              <a:ext uri="{FF2B5EF4-FFF2-40B4-BE49-F238E27FC236}">
                <a16:creationId xmlns:a16="http://schemas.microsoft.com/office/drawing/2014/main" id="{6B4DB392-2B2F-916E-7DDC-1FA6FD96926C}"/>
              </a:ext>
            </a:extLst>
          </p:cNvPr>
          <p:cNvGraphicFramePr>
            <a:graphicFrameLocks noGrp="1"/>
          </p:cNvGraphicFramePr>
          <p:nvPr>
            <p:extLst>
              <p:ext uri="{D42A27DB-BD31-4B8C-83A1-F6EECF244321}">
                <p14:modId xmlns:p14="http://schemas.microsoft.com/office/powerpoint/2010/main" val="2182732735"/>
              </p:ext>
            </p:extLst>
          </p:nvPr>
        </p:nvGraphicFramePr>
        <p:xfrm>
          <a:off x="952500" y="4386943"/>
          <a:ext cx="8240486" cy="2326276"/>
        </p:xfrm>
        <a:graphic>
          <a:graphicData uri="http://schemas.openxmlformats.org/drawingml/2006/table">
            <a:tbl>
              <a:tblPr/>
              <a:tblGrid>
                <a:gridCol w="4876799">
                  <a:extLst>
                    <a:ext uri="{9D8B030D-6E8A-4147-A177-3AD203B41FA5}">
                      <a16:colId xmlns:a16="http://schemas.microsoft.com/office/drawing/2014/main" val="2935948803"/>
                    </a:ext>
                  </a:extLst>
                </a:gridCol>
                <a:gridCol w="3363687">
                  <a:extLst>
                    <a:ext uri="{9D8B030D-6E8A-4147-A177-3AD203B41FA5}">
                      <a16:colId xmlns:a16="http://schemas.microsoft.com/office/drawing/2014/main" val="703710412"/>
                    </a:ext>
                  </a:extLst>
                </a:gridCol>
              </a:tblGrid>
              <a:tr h="381000">
                <a:tc>
                  <a:txBody>
                    <a:bodyPr/>
                    <a:lstStyle/>
                    <a:p>
                      <a:pPr algn="l" rtl="0" fontAlgn="base">
                        <a:lnSpc>
                          <a:spcPts val="2400"/>
                        </a:lnSpc>
                        <a:buNone/>
                      </a:pPr>
                      <a:r>
                        <a:rPr lang="en-US" sz="1800" b="1" i="0" cap="all">
                          <a:solidFill>
                            <a:srgbClr val="131313"/>
                          </a:solidFill>
                          <a:effectLst/>
                          <a:latin typeface="+mn-lt"/>
                        </a:rPr>
                        <a:t>Category</a:t>
                      </a:r>
                      <a:r>
                        <a:rPr lang="en-US" sz="1800" b="1" i="0">
                          <a:solidFill>
                            <a:srgbClr val="FFFFFF"/>
                          </a:solidFill>
                          <a:effectLst/>
                          <a:latin typeface="+mn-lt"/>
                        </a:rPr>
                        <a:t>​</a:t>
                      </a:r>
                      <a:endParaRPr lang="en-US" sz="1300" b="1" i="0">
                        <a:solidFill>
                          <a:srgbClr val="FFFFFF"/>
                        </a:solidFill>
                        <a:effectLst/>
                        <a:latin typeface="+mn-lt"/>
                      </a:endParaRPr>
                    </a:p>
                  </a:txBody>
                  <a:tcPr marL="64465" marR="64465" marT="32233" marB="32233"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2498" cap="flat" cmpd="sng" algn="ctr">
                      <a:solidFill>
                        <a:srgbClr val="647E6B"/>
                      </a:solidFill>
                      <a:prstDash val="solid"/>
                      <a:round/>
                      <a:headEnd type="none" w="med" len="med"/>
                      <a:tailEnd type="none" w="med" len="med"/>
                    </a:lnB>
                    <a:noFill/>
                  </a:tcPr>
                </a:tc>
                <a:tc>
                  <a:txBody>
                    <a:bodyPr/>
                    <a:lstStyle/>
                    <a:p>
                      <a:pPr algn="l" rtl="0" fontAlgn="base">
                        <a:lnSpc>
                          <a:spcPts val="2400"/>
                        </a:lnSpc>
                        <a:buNone/>
                      </a:pPr>
                      <a:r>
                        <a:rPr lang="en-US" sz="1800" b="1" i="0" cap="all">
                          <a:solidFill>
                            <a:srgbClr val="131313"/>
                          </a:solidFill>
                          <a:effectLst/>
                          <a:latin typeface="+mn-lt"/>
                        </a:rPr>
                        <a:t>Expected Savings (Annual)</a:t>
                      </a:r>
                      <a:r>
                        <a:rPr lang="en-US" sz="1800" b="1" i="0">
                          <a:solidFill>
                            <a:srgbClr val="FFFFFF"/>
                          </a:solidFill>
                          <a:effectLst/>
                          <a:latin typeface="+mn-lt"/>
                        </a:rPr>
                        <a:t>​</a:t>
                      </a:r>
                      <a:endParaRPr lang="en-US" sz="1300" b="1" i="0">
                        <a:solidFill>
                          <a:srgbClr val="FFFFFF"/>
                        </a:solidFill>
                        <a:effectLst/>
                        <a:latin typeface="+mn-lt"/>
                      </a:endParaRPr>
                    </a:p>
                  </a:txBody>
                  <a:tcPr marL="64465" marR="64465" marT="32233" marB="32233"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22498" cap="flat" cmpd="sng" algn="ctr">
                      <a:solidFill>
                        <a:srgbClr val="647E6B"/>
                      </a:solidFill>
                      <a:prstDash val="solid"/>
                      <a:round/>
                      <a:headEnd type="none" w="med" len="med"/>
                      <a:tailEnd type="none" w="med" len="med"/>
                    </a:lnB>
                    <a:noFill/>
                  </a:tcPr>
                </a:tc>
                <a:extLst>
                  <a:ext uri="{0D108BD9-81ED-4DB2-BD59-A6C34878D82A}">
                    <a16:rowId xmlns:a16="http://schemas.microsoft.com/office/drawing/2014/main" val="284610525"/>
                  </a:ext>
                </a:extLst>
              </a:tr>
              <a:tr h="555171">
                <a:tc>
                  <a:txBody>
                    <a:bodyPr/>
                    <a:lstStyle/>
                    <a:p>
                      <a:pPr algn="l" rtl="0" fontAlgn="base">
                        <a:lnSpc>
                          <a:spcPts val="1875"/>
                        </a:lnSpc>
                        <a:buNone/>
                      </a:pPr>
                      <a:r>
                        <a:rPr lang="en-US" sz="1600" b="1" i="0">
                          <a:solidFill>
                            <a:srgbClr val="131313"/>
                          </a:solidFill>
                          <a:effectLst/>
                          <a:latin typeface="+mn-lt"/>
                        </a:rPr>
                        <a:t>Efficiency (Finance/Ops manual reconciliation)</a:t>
                      </a:r>
                      <a:r>
                        <a:rPr lang="en-US" sz="1600" b="0" i="0">
                          <a:solidFill>
                            <a:srgbClr val="131313"/>
                          </a:solidFill>
                          <a:effectLst/>
                          <a:latin typeface="+mn-lt"/>
                        </a:rPr>
                        <a:t>​</a:t>
                      </a:r>
                      <a:endParaRPr lang="en-US" sz="1400" b="0" i="0">
                        <a:solidFill>
                          <a:srgbClr val="131313"/>
                        </a:solidFill>
                        <a:effectLst/>
                        <a:latin typeface="+mn-lt"/>
                      </a:endParaRPr>
                    </a:p>
                  </a:txBody>
                  <a:tcPr marL="64465" marR="64465" marT="32233" marB="32233"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2498" cap="flat" cmpd="sng" algn="ctr">
                      <a:solidFill>
                        <a:srgbClr val="647E6B"/>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l" rtl="0" fontAlgn="base">
                        <a:lnSpc>
                          <a:spcPts val="1875"/>
                        </a:lnSpc>
                        <a:buNone/>
                      </a:pPr>
                      <a:r>
                        <a:rPr lang="en-US" sz="1600" b="0" i="0">
                          <a:solidFill>
                            <a:srgbClr val="131313"/>
                          </a:solidFill>
                          <a:effectLst/>
                          <a:latin typeface="+mn-lt"/>
                        </a:rPr>
                        <a:t>$62,000</a:t>
                      </a:r>
                      <a:endParaRPr lang="en-US" sz="1400" b="0" i="0">
                        <a:solidFill>
                          <a:srgbClr val="131313"/>
                        </a:solidFill>
                        <a:effectLst/>
                        <a:latin typeface="+mn-lt"/>
                      </a:endParaRPr>
                    </a:p>
                  </a:txBody>
                  <a:tcPr marL="64465" marR="64465" marT="32233" marB="32233"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22498" cap="flat" cmpd="sng" algn="ctr">
                      <a:solidFill>
                        <a:srgbClr val="647E6B"/>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550325197"/>
                  </a:ext>
                </a:extLst>
              </a:tr>
              <a:tr h="402772">
                <a:tc>
                  <a:txBody>
                    <a:bodyPr/>
                    <a:lstStyle/>
                    <a:p>
                      <a:pPr algn="l" rtl="0" fontAlgn="base">
                        <a:lnSpc>
                          <a:spcPts val="1875"/>
                        </a:lnSpc>
                        <a:buNone/>
                      </a:pPr>
                      <a:r>
                        <a:rPr lang="en-US" sz="1600" b="1" i="0">
                          <a:solidFill>
                            <a:srgbClr val="131313"/>
                          </a:solidFill>
                          <a:effectLst/>
                          <a:latin typeface="+mn-lt"/>
                        </a:rPr>
                        <a:t>Labor control (reduced overspend)</a:t>
                      </a:r>
                      <a:r>
                        <a:rPr lang="en-US" sz="1600" b="0" i="0">
                          <a:solidFill>
                            <a:srgbClr val="131313"/>
                          </a:solidFill>
                          <a:effectLst/>
                          <a:latin typeface="+mn-lt"/>
                        </a:rPr>
                        <a:t>​</a:t>
                      </a:r>
                      <a:endParaRPr lang="en-US" sz="1400" b="0" i="0">
                        <a:solidFill>
                          <a:srgbClr val="131313"/>
                        </a:solidFill>
                        <a:effectLst/>
                        <a:latin typeface="+mn-lt"/>
                      </a:endParaRPr>
                    </a:p>
                  </a:txBody>
                  <a:tcPr marL="64465" marR="64465" marT="32233" marB="32233"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l" rtl="0" fontAlgn="base">
                        <a:lnSpc>
                          <a:spcPts val="1875"/>
                        </a:lnSpc>
                        <a:buNone/>
                      </a:pPr>
                      <a:r>
                        <a:rPr lang="en-US" sz="1600" b="0" i="0">
                          <a:solidFill>
                            <a:srgbClr val="131313"/>
                          </a:solidFill>
                          <a:effectLst/>
                          <a:latin typeface="+mn-lt"/>
                        </a:rPr>
                        <a:t>$300,000</a:t>
                      </a:r>
                      <a:endParaRPr lang="en-US" sz="1400" b="0" i="0">
                        <a:solidFill>
                          <a:srgbClr val="131313"/>
                        </a:solidFill>
                        <a:effectLst/>
                        <a:latin typeface="+mn-lt"/>
                      </a:endParaRPr>
                    </a:p>
                  </a:txBody>
                  <a:tcPr marL="64465" marR="64465" marT="32233" marB="32233"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1211497876"/>
                  </a:ext>
                </a:extLst>
              </a:tr>
              <a:tr h="424542">
                <a:tc>
                  <a:txBody>
                    <a:bodyPr/>
                    <a:lstStyle/>
                    <a:p>
                      <a:pPr algn="l" rtl="0" fontAlgn="base">
                        <a:lnSpc>
                          <a:spcPts val="1875"/>
                        </a:lnSpc>
                        <a:buNone/>
                      </a:pPr>
                      <a:r>
                        <a:rPr lang="en-US" sz="1600" b="1" i="0">
                          <a:solidFill>
                            <a:srgbClr val="131313"/>
                          </a:solidFill>
                          <a:effectLst/>
                          <a:latin typeface="+mn-lt"/>
                        </a:rPr>
                        <a:t>Compliance/audit avoidance</a:t>
                      </a:r>
                      <a:r>
                        <a:rPr lang="en-US" sz="1600" b="0" i="0">
                          <a:solidFill>
                            <a:srgbClr val="131313"/>
                          </a:solidFill>
                          <a:effectLst/>
                          <a:latin typeface="+mn-lt"/>
                        </a:rPr>
                        <a:t>​</a:t>
                      </a:r>
                      <a:endParaRPr lang="en-US" sz="1400" b="0" i="0">
                        <a:solidFill>
                          <a:srgbClr val="131313"/>
                        </a:solidFill>
                        <a:effectLst/>
                        <a:latin typeface="+mn-lt"/>
                      </a:endParaRPr>
                    </a:p>
                  </a:txBody>
                  <a:tcPr marL="64465" marR="64465" marT="32233" marB="32233"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l" rtl="0" fontAlgn="base">
                        <a:lnSpc>
                          <a:spcPts val="1875"/>
                        </a:lnSpc>
                        <a:buNone/>
                      </a:pPr>
                      <a:r>
                        <a:rPr lang="en-US" sz="1600" b="0" i="0">
                          <a:solidFill>
                            <a:srgbClr val="131313"/>
                          </a:solidFill>
                          <a:effectLst/>
                          <a:latin typeface="+mn-lt"/>
                        </a:rPr>
                        <a:t>$50,000</a:t>
                      </a:r>
                      <a:endParaRPr lang="en-US" sz="1400" b="0" i="0">
                        <a:solidFill>
                          <a:srgbClr val="131313"/>
                        </a:solidFill>
                        <a:effectLst/>
                        <a:latin typeface="+mn-lt"/>
                      </a:endParaRPr>
                    </a:p>
                  </a:txBody>
                  <a:tcPr marL="64465" marR="64465" marT="32233" marB="32233"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3450487349"/>
                  </a:ext>
                </a:extLst>
              </a:tr>
              <a:tr h="562791">
                <a:tc>
                  <a:txBody>
                    <a:bodyPr/>
                    <a:lstStyle/>
                    <a:p>
                      <a:pPr algn="l" rtl="0" fontAlgn="base">
                        <a:lnSpc>
                          <a:spcPts val="1875"/>
                        </a:lnSpc>
                        <a:buNone/>
                      </a:pPr>
                      <a:r>
                        <a:rPr lang="en-US" sz="1600" b="1" i="0">
                          <a:solidFill>
                            <a:srgbClr val="131313"/>
                          </a:solidFill>
                          <a:effectLst/>
                          <a:latin typeface="+mn-lt"/>
                        </a:rPr>
                        <a:t>Total Savings</a:t>
                      </a:r>
                      <a:r>
                        <a:rPr lang="en-US" sz="1600" b="0" i="0">
                          <a:solidFill>
                            <a:srgbClr val="131313"/>
                          </a:solidFill>
                          <a:effectLst/>
                          <a:latin typeface="+mn-lt"/>
                        </a:rPr>
                        <a:t>​</a:t>
                      </a:r>
                      <a:endParaRPr lang="en-US" sz="1400" b="0" i="0">
                        <a:solidFill>
                          <a:srgbClr val="131313"/>
                        </a:solidFill>
                        <a:effectLst/>
                        <a:latin typeface="+mn-lt"/>
                      </a:endParaRPr>
                    </a:p>
                  </a:txBody>
                  <a:tcPr marL="64465" marR="64465" marT="32233" marB="32233"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tc>
                  <a:txBody>
                    <a:bodyPr/>
                    <a:lstStyle/>
                    <a:p>
                      <a:pPr algn="l" rtl="0" fontAlgn="base">
                        <a:lnSpc>
                          <a:spcPts val="1875"/>
                        </a:lnSpc>
                        <a:buNone/>
                      </a:pPr>
                      <a:r>
                        <a:rPr lang="en-US" sz="1600" b="0" i="0">
                          <a:solidFill>
                            <a:srgbClr val="131313"/>
                          </a:solidFill>
                          <a:effectLst/>
                          <a:latin typeface="+mn-lt"/>
                        </a:rPr>
                        <a:t>$400,000-$450,000</a:t>
                      </a:r>
                      <a:endParaRPr lang="en-US" sz="1400" b="0" i="0">
                        <a:solidFill>
                          <a:srgbClr val="131313"/>
                        </a:solidFill>
                        <a:effectLst/>
                        <a:latin typeface="+mn-lt"/>
                      </a:endParaRPr>
                    </a:p>
                  </a:txBody>
                  <a:tcPr marL="64465" marR="64465" marT="32233" marB="32233" anchor="ctr">
                    <a:lnL w="12700" cap="flat" cmpd="sng" algn="ctr">
                      <a:solidFill>
                        <a:srgbClr val="FFFFFF"/>
                      </a:solidFill>
                      <a:prstDash val="solid"/>
                      <a:round/>
                      <a:headEnd type="none" w="med" len="med"/>
                      <a:tailEnd type="none" w="med" len="med"/>
                    </a:lnL>
                    <a:lnR w="12700" cap="flat" cmpd="sng" algn="ctr">
                      <a:solidFill>
                        <a:srgbClr val="FFFFFF"/>
                      </a:solidFill>
                      <a:prstDash val="solid"/>
                      <a:round/>
                      <a:headEnd type="none" w="med" len="med"/>
                      <a:tailEnd type="none" w="med" len="med"/>
                    </a:lnR>
                    <a:lnT w="12700" cap="flat" cmpd="sng" algn="ctr">
                      <a:solidFill>
                        <a:srgbClr val="FFFFFF"/>
                      </a:solidFill>
                      <a:prstDash val="solid"/>
                      <a:round/>
                      <a:headEnd type="none" w="med" len="med"/>
                      <a:tailEnd type="none" w="med" len="med"/>
                    </a:lnT>
                    <a:lnB w="12700" cap="flat" cmpd="sng" algn="ctr">
                      <a:solidFill>
                        <a:srgbClr val="FFFFFF"/>
                      </a:solidFill>
                      <a:prstDash val="solid"/>
                      <a:round/>
                      <a:headEnd type="none" w="med" len="med"/>
                      <a:tailEnd type="none" w="med" len="med"/>
                    </a:lnB>
                    <a:noFill/>
                  </a:tcPr>
                </a:tc>
                <a:extLst>
                  <a:ext uri="{0D108BD9-81ED-4DB2-BD59-A6C34878D82A}">
                    <a16:rowId xmlns:a16="http://schemas.microsoft.com/office/drawing/2014/main" val="485474153"/>
                  </a:ext>
                </a:extLst>
              </a:tr>
            </a:tbl>
          </a:graphicData>
        </a:graphic>
      </p:graphicFrame>
      <p:sp>
        <p:nvSpPr>
          <p:cNvPr id="7" name="TextBox 6">
            <a:extLst>
              <a:ext uri="{FF2B5EF4-FFF2-40B4-BE49-F238E27FC236}">
                <a16:creationId xmlns:a16="http://schemas.microsoft.com/office/drawing/2014/main" id="{9E82B3C1-9250-BC4D-8F3F-F84E9075577F}"/>
              </a:ext>
            </a:extLst>
          </p:cNvPr>
          <p:cNvSpPr txBox="1"/>
          <p:nvPr/>
        </p:nvSpPr>
        <p:spPr>
          <a:xfrm>
            <a:off x="9786257" y="5088416"/>
            <a:ext cx="2253343" cy="923330"/>
          </a:xfrm>
          <a:prstGeom prst="rect">
            <a:avLst/>
          </a:prstGeom>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b="1"/>
              <a:t>Estimated 3-Year Savings:</a:t>
            </a:r>
          </a:p>
          <a:p>
            <a:r>
              <a:rPr lang="en-US"/>
              <a:t>$1.2 - $1.35 Million </a:t>
            </a:r>
          </a:p>
        </p:txBody>
      </p:sp>
      <p:sp>
        <p:nvSpPr>
          <p:cNvPr id="8" name="TextBox 7">
            <a:extLst>
              <a:ext uri="{FF2B5EF4-FFF2-40B4-BE49-F238E27FC236}">
                <a16:creationId xmlns:a16="http://schemas.microsoft.com/office/drawing/2014/main" id="{890F6C44-B42F-9FDD-85ED-AC5DE22CD978}"/>
              </a:ext>
            </a:extLst>
          </p:cNvPr>
          <p:cNvSpPr txBox="1"/>
          <p:nvPr/>
        </p:nvSpPr>
        <p:spPr>
          <a:xfrm>
            <a:off x="10091057" y="6488668"/>
            <a:ext cx="2100943" cy="369332"/>
          </a:xfrm>
          <a:prstGeom prst="rect">
            <a:avLst/>
          </a:prstGeom>
          <a:noFill/>
        </p:spPr>
        <p:txBody>
          <a:bodyPr wrap="square" lIns="91440" tIns="45720" rIns="91440" bIns="45720" rtlCol="0" anchor="t">
            <a:spAutoFit/>
          </a:bodyPr>
          <a:lstStyle/>
          <a:p>
            <a:r>
              <a:rPr lang="en-US">
                <a:hlinkClick r:id="rId2"/>
              </a:rPr>
              <a:t>Savings Calculator</a:t>
            </a:r>
          </a:p>
        </p:txBody>
      </p:sp>
      <p:pic>
        <p:nvPicPr>
          <p:cNvPr id="9" name="Picture 8">
            <a:extLst>
              <a:ext uri="{FF2B5EF4-FFF2-40B4-BE49-F238E27FC236}">
                <a16:creationId xmlns:a16="http://schemas.microsoft.com/office/drawing/2014/main" id="{0EEA2516-B66A-DCC0-30DC-3A4DEE39B3E6}"/>
              </a:ext>
            </a:extLst>
          </p:cNvPr>
          <p:cNvPicPr>
            <a:picLocks noChangeAspect="1"/>
          </p:cNvPicPr>
          <p:nvPr/>
        </p:nvPicPr>
        <p:blipFill>
          <a:blip r:embed="rId3"/>
          <a:stretch>
            <a:fillRect/>
          </a:stretch>
        </p:blipFill>
        <p:spPr>
          <a:xfrm>
            <a:off x="10406742" y="355063"/>
            <a:ext cx="1785257" cy="369104"/>
          </a:xfrm>
          <a:prstGeom prst="rect">
            <a:avLst/>
          </a:prstGeom>
        </p:spPr>
      </p:pic>
    </p:spTree>
    <p:extLst>
      <p:ext uri="{BB962C8B-B14F-4D97-AF65-F5344CB8AC3E}">
        <p14:creationId xmlns:p14="http://schemas.microsoft.com/office/powerpoint/2010/main" val="1708318215"/>
      </p:ext>
    </p:extLst>
  </p:cSld>
  <p:clrMapOvr>
    <a:masterClrMapping/>
  </p:clrMapOvr>
</p:sld>
</file>

<file path=ppt/theme/theme1.xml><?xml version="1.0" encoding="utf-8"?>
<a:theme xmlns:a="http://schemas.openxmlformats.org/drawingml/2006/main" name="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ckers_Simple_Corp_Presentation_Template" id="{FB009CC7-8B83-6B40-980A-C8A5EAF06B42}" vid="{7D114252-BF99-1F42-9397-B423B6BB606A}"/>
    </a:ext>
  </a:extLst>
</a:theme>
</file>

<file path=ppt/theme/theme2.xml><?xml version="1.0" encoding="utf-8"?>
<a:theme xmlns:a="http://schemas.openxmlformats.org/drawingml/2006/main" name="1_Crop">
  <a:themeElements>
    <a:clrScheme name="Crop">
      <a:dk1>
        <a:sysClr val="windowText" lastClr="000000"/>
      </a:dk1>
      <a:lt1>
        <a:sysClr val="window" lastClr="FFFFFF"/>
      </a:lt1>
      <a:dk2>
        <a:srgbClr val="191B0E"/>
      </a:dk2>
      <a:lt2>
        <a:srgbClr val="EFEDE3"/>
      </a:lt2>
      <a:accent1>
        <a:srgbClr val="8C8D86"/>
      </a:accent1>
      <a:accent2>
        <a:srgbClr val="E6C069"/>
      </a:accent2>
      <a:accent3>
        <a:srgbClr val="897B61"/>
      </a:accent3>
      <a:accent4>
        <a:srgbClr val="8DAB8E"/>
      </a:accent4>
      <a:accent5>
        <a:srgbClr val="77A2BB"/>
      </a:accent5>
      <a:accent6>
        <a:srgbClr val="E28394"/>
      </a:accent6>
      <a:hlink>
        <a:srgbClr val="77A2BB"/>
      </a:hlink>
      <a:folHlink>
        <a:srgbClr val="957A99"/>
      </a:folHlink>
    </a:clrScheme>
    <a:fontScheme name="Crop">
      <a:maj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Franklin Gothic Book" panose="020B0503020102020204"/>
        <a:ea typeface=""/>
        <a:cs typeface=""/>
        <a:font script="Jpan" typeface="メイリオ"/>
        <a:font script="Hang" typeface="돋움"/>
        <a:font script="Hans" typeface="华文楷体"/>
        <a:font script="Hant" typeface="微軟正黑體"/>
        <a:font script="Arab" typeface="Tahoma"/>
        <a:font script="Hebr" typeface="Aharoni"/>
        <a:font script="Thai" typeface="Lily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Crop">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in">
          <a:solidFill>
            <a:schemeClr val="phClr"/>
          </a:solidFill>
          <a:prstDash val="solid"/>
        </a:ln>
        <a:ln w="34925" cap="flat" cmpd="sng" algn="in">
          <a:solidFill>
            <a:schemeClr val="phClr"/>
          </a:solidFill>
          <a:prstDash val="solid"/>
        </a:ln>
        <a:ln w="19050" cap="flat" cmpd="sng" algn="in">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35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Deckers_Simple_Corp_Presentation_Template" id="{FB009CC7-8B83-6B40-980A-C8A5EAF06B42}" vid="{CD8A5FF1-4394-8343-9525-04AEF0A779B1}"/>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TaxCatchAll xmlns="07c11192-e83a-4f57-a8cb-30024bc19b85" xsi:nil="true"/>
    <Notes xmlns="2b5650eb-7b83-49b6-ab01-6988a242c98f" xsi:nil="true"/>
    <lcf76f155ced4ddcb4097134ff3c332f xmlns="2b5650eb-7b83-49b6-ab01-6988a242c98f">
      <Terms xmlns="http://schemas.microsoft.com/office/infopath/2007/PartnerControls"/>
    </lcf76f155ced4ddcb4097134ff3c332f>
  </documentManagement>
</p:properties>
</file>

<file path=customXml/item3.xml><?xml version="1.0" encoding="utf-8"?>
<ct:contentTypeSchema xmlns:ct="http://schemas.microsoft.com/office/2006/metadata/contentType" xmlns:ma="http://schemas.microsoft.com/office/2006/metadata/properties/metaAttributes" ct:_="" ma:_="" ma:contentTypeName="Document" ma:contentTypeID="0x01010000DFA3C40DFF784A94D52638FEB28803" ma:contentTypeVersion="15" ma:contentTypeDescription="Create a new document." ma:contentTypeScope="" ma:versionID="1823054f5698b29b918e66a9116a0bb3">
  <xsd:schema xmlns:xsd="http://www.w3.org/2001/XMLSchema" xmlns:xs="http://www.w3.org/2001/XMLSchema" xmlns:p="http://schemas.microsoft.com/office/2006/metadata/properties" xmlns:ns2="2b5650eb-7b83-49b6-ab01-6988a242c98f" xmlns:ns3="07c11192-e83a-4f57-a8cb-30024bc19b85" targetNamespace="http://schemas.microsoft.com/office/2006/metadata/properties" ma:root="true" ma:fieldsID="600ca3e6fc4bab0fee5ab45bd5a814a3" ns2:_="" ns3:_="">
    <xsd:import namespace="2b5650eb-7b83-49b6-ab01-6988a242c98f"/>
    <xsd:import namespace="07c11192-e83a-4f57-a8cb-30024bc19b85"/>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Note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b5650eb-7b83-49b6-ab01-6988a242c98f"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lcf76f155ced4ddcb4097134ff3c332f" ma:index="13" nillable="true" ma:taxonomy="true" ma:internalName="lcf76f155ced4ddcb4097134ff3c332f" ma:taxonomyFieldName="MediaServiceImageTags" ma:displayName="Image Tags" ma:readOnly="false" ma:fieldId="{5cf76f15-5ced-4ddc-b409-7134ff3c332f}" ma:taxonomyMulti="true" ma:sspId="33ce6f72-3591-46b8-a679-f7aec2848c06" ma:termSetId="09814cd3-568e-fe90-9814-8d621ff8fb84" ma:anchorId="fba54fb3-c3e1-fe81-a776-ca4b69148c4d" ma:open="true" ma:isKeyword="false">
      <xsd:complexType>
        <xsd:sequence>
          <xsd:element ref="pc:Terms" minOccurs="0" maxOccurs="1"/>
        </xsd:sequence>
      </xsd:complexType>
    </xsd:element>
    <xsd:element name="MediaServiceDateTaken" ma:index="15" nillable="true" ma:displayName="MediaServiceDateTaken" ma:hidden="true" ma:indexed="true" ma:internalName="MediaServiceDateTake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element name="MediaLengthInSeconds" ma:index="19" nillable="true" ma:displayName="MediaLengthInSeconds" ma:hidden="true" ma:internalName="MediaLengthInSeconds" ma:readOnly="true">
      <xsd:simpleType>
        <xsd:restriction base="dms:Unknown"/>
      </xsd:simpleType>
    </xsd:element>
    <xsd:element name="Notes" ma:index="20" nillable="true" ma:displayName="Notes" ma:format="Dropdown" ma:internalName="Notes">
      <xsd:simpleType>
        <xsd:restriction base="dms:Text">
          <xsd:maxLength value="255"/>
        </xsd:restriction>
      </xsd:simpleType>
    </xsd:element>
    <xsd:element name="MediaServiceLocation" ma:index="21" nillable="true" ma:displayName="Loca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07c11192-e83a-4f57-a8cb-30024bc19b85" elementFormDefault="qualified">
    <xsd:import namespace="http://schemas.microsoft.com/office/2006/documentManagement/types"/>
    <xsd:import namespace="http://schemas.microsoft.com/office/infopath/2007/PartnerControls"/>
    <xsd:element name="TaxCatchAll" ma:index="14" nillable="true" ma:displayName="Taxonomy Catch All Column" ma:hidden="true" ma:list="{272b4b0a-869f-4fb1-94b9-98adad137265}" ma:internalName="TaxCatchAll" ma:showField="CatchAllData" ma:web="07c11192-e83a-4f57-a8cb-30024bc19b85">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AAECA0A9-358F-43BD-8D82-CBD12BED4FCE}">
  <ds:schemaRefs>
    <ds:schemaRef ds:uri="http://schemas.microsoft.com/sharepoint/v3/contenttype/forms"/>
  </ds:schemaRefs>
</ds:datastoreItem>
</file>

<file path=customXml/itemProps2.xml><?xml version="1.0" encoding="utf-8"?>
<ds:datastoreItem xmlns:ds="http://schemas.openxmlformats.org/officeDocument/2006/customXml" ds:itemID="{07BB7D7B-13AE-4FD6-9FDE-6C84404C2C65}">
  <ds:schemaRefs>
    <ds:schemaRef ds:uri="07c11192-e83a-4f57-a8cb-30024bc19b85"/>
    <ds:schemaRef ds:uri="2b5650eb-7b83-49b6-ab01-6988a242c98f"/>
    <ds:schemaRef ds:uri="http://purl.org/dc/dcmitype/"/>
    <ds:schemaRef ds:uri="http://purl.org/dc/elements/1.1/"/>
    <ds:schemaRef ds:uri="http://purl.org/dc/terms/"/>
    <ds:schemaRef ds:uri="http://schemas.microsoft.com/office/2006/documentManagement/types"/>
    <ds:schemaRef ds:uri="http://schemas.microsoft.com/office/2006/metadata/properties"/>
    <ds:schemaRef ds:uri="http://schemas.microsoft.com/office/infopath/2007/PartnerControls"/>
    <ds:schemaRef ds:uri="http://schemas.openxmlformats.org/package/2006/metadata/core-properties"/>
    <ds:schemaRef ds:uri="http://www.w3.org/XML/1998/namespace"/>
  </ds:schemaRefs>
</ds:datastoreItem>
</file>

<file path=customXml/itemProps3.xml><?xml version="1.0" encoding="utf-8"?>
<ds:datastoreItem xmlns:ds="http://schemas.openxmlformats.org/officeDocument/2006/customXml" ds:itemID="{22473BB4-FAD0-4870-B4E0-F3E782C99161}"/>
</file>

<file path=docProps/app.xml><?xml version="1.0" encoding="utf-8"?>
<Properties xmlns="http://schemas.openxmlformats.org/officeDocument/2006/extended-properties" xmlns:vt="http://schemas.openxmlformats.org/officeDocument/2006/docPropsVTypes">
  <Template>Crop</Template>
  <Application>Microsoft Office PowerPoint</Application>
  <PresentationFormat>Widescreen</PresentationFormat>
  <Slides>2</Slides>
  <Notes>0</Notes>
  <HiddenSlides>0</HiddenSlides>
  <ScaleCrop>false</ScaleCrop>
  <HeadingPairs>
    <vt:vector size="4" baseType="variant">
      <vt:variant>
        <vt:lpstr>Theme</vt:lpstr>
      </vt:variant>
      <vt:variant>
        <vt:i4>2</vt:i4>
      </vt:variant>
      <vt:variant>
        <vt:lpstr>Slide Titles</vt:lpstr>
      </vt:variant>
      <vt:variant>
        <vt:i4>2</vt:i4>
      </vt:variant>
    </vt:vector>
  </HeadingPairs>
  <TitlesOfParts>
    <vt:vector size="4" baseType="lpstr">
      <vt:lpstr>Crop</vt:lpstr>
      <vt:lpstr>1_Crop</vt:lpstr>
      <vt:lpstr>Legion Payroll Integration Enhancement</vt:lpstr>
      <vt:lpstr>LEGION PAYROLL INTEGRATION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Auriella Clark</dc:creator>
  <cp:revision>1</cp:revision>
  <dcterms:created xsi:type="dcterms:W3CDTF">2025-10-01T17:54:36Z</dcterms:created>
  <dcterms:modified xsi:type="dcterms:W3CDTF">2025-12-17T20:54:42Z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0x01010000DFA3C40DFF784A94D52638FEB28803</vt:lpwstr>
  </property>
  <property fmtid="{D5CDD505-2E9C-101B-9397-08002B2CF9AE}" pid="3" name="MediaServiceImageTags">
    <vt:lpwstr/>
  </property>
</Properties>
</file>