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681" r:id="rId2"/>
    <p:sldId id="662" r:id="rId3"/>
    <p:sldId id="678" r:id="rId4"/>
    <p:sldId id="669" r:id="rId5"/>
    <p:sldId id="679" r:id="rId6"/>
    <p:sldId id="683" r:id="rId7"/>
    <p:sldId id="684" r:id="rId8"/>
    <p:sldId id="672" r:id="rId9"/>
    <p:sldId id="674" r:id="rId10"/>
    <p:sldId id="677" r:id="rId11"/>
    <p:sldId id="682" r:id="rId12"/>
    <p:sldId id="673" r:id="rId13"/>
    <p:sldId id="6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C658D8-709C-4B7C-BBFE-CDD6F63616E6}">
          <p14:sldIdLst>
            <p14:sldId id="681"/>
            <p14:sldId id="662"/>
            <p14:sldId id="678"/>
            <p14:sldId id="669"/>
            <p14:sldId id="679"/>
            <p14:sldId id="683"/>
            <p14:sldId id="684"/>
            <p14:sldId id="672"/>
            <p14:sldId id="674"/>
            <p14:sldId id="677"/>
            <p14:sldId id="682"/>
            <p14:sldId id="673"/>
            <p14:sldId id="6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Fender" userId="df2d826e-460e-4b33-87e7-7c8c1317a779" providerId="ADAL" clId="{D874E794-93F7-44E7-86DD-1A5EA34D11C1}"/>
    <pc:docChg chg="custSel addSld delSld modSld sldOrd modSection">
      <pc:chgData name="Dylan Fender" userId="df2d826e-460e-4b33-87e7-7c8c1317a779" providerId="ADAL" clId="{D874E794-93F7-44E7-86DD-1A5EA34D11C1}" dt="2025-08-07T15:58:57.397" v="52" actId="313"/>
      <pc:docMkLst>
        <pc:docMk/>
      </pc:docMkLst>
      <pc:sldChg chg="ord">
        <pc:chgData name="Dylan Fender" userId="df2d826e-460e-4b33-87e7-7c8c1317a779" providerId="ADAL" clId="{D874E794-93F7-44E7-86DD-1A5EA34D11C1}" dt="2025-08-06T16:40:51.166" v="12"/>
        <pc:sldMkLst>
          <pc:docMk/>
          <pc:sldMk cId="383471107" sldId="674"/>
        </pc:sldMkLst>
      </pc:sldChg>
      <pc:sldChg chg="ord">
        <pc:chgData name="Dylan Fender" userId="df2d826e-460e-4b33-87e7-7c8c1317a779" providerId="ADAL" clId="{D874E794-93F7-44E7-86DD-1A5EA34D11C1}" dt="2025-08-06T16:42:29.525" v="16"/>
        <pc:sldMkLst>
          <pc:docMk/>
          <pc:sldMk cId="3137959180" sldId="677"/>
        </pc:sldMkLst>
      </pc:sldChg>
      <pc:sldChg chg="ord">
        <pc:chgData name="Dylan Fender" userId="df2d826e-460e-4b33-87e7-7c8c1317a779" providerId="ADAL" clId="{D874E794-93F7-44E7-86DD-1A5EA34D11C1}" dt="2025-08-06T16:42:52.569" v="18"/>
        <pc:sldMkLst>
          <pc:docMk/>
          <pc:sldMk cId="2745551239" sldId="678"/>
        </pc:sldMkLst>
      </pc:sldChg>
      <pc:sldChg chg="ord">
        <pc:chgData name="Dylan Fender" userId="df2d826e-460e-4b33-87e7-7c8c1317a779" providerId="ADAL" clId="{D874E794-93F7-44E7-86DD-1A5EA34D11C1}" dt="2025-08-06T16:41:13.446" v="14"/>
        <pc:sldMkLst>
          <pc:docMk/>
          <pc:sldMk cId="2542373939" sldId="682"/>
        </pc:sldMkLst>
      </pc:sldChg>
      <pc:sldChg chg="modSp mod">
        <pc:chgData name="Dylan Fender" userId="df2d826e-460e-4b33-87e7-7c8c1317a779" providerId="ADAL" clId="{D874E794-93F7-44E7-86DD-1A5EA34D11C1}" dt="2025-08-07T15:58:57.397" v="52" actId="313"/>
        <pc:sldMkLst>
          <pc:docMk/>
          <pc:sldMk cId="1785715637" sldId="683"/>
        </pc:sldMkLst>
        <pc:spChg chg="mod">
          <ac:chgData name="Dylan Fender" userId="df2d826e-460e-4b33-87e7-7c8c1317a779" providerId="ADAL" clId="{D874E794-93F7-44E7-86DD-1A5EA34D11C1}" dt="2025-08-07T15:58:57.397" v="52" actId="313"/>
          <ac:spMkLst>
            <pc:docMk/>
            <pc:sldMk cId="1785715637" sldId="683"/>
            <ac:spMk id="3" creationId="{C61BB3C2-768C-37FE-0BB4-9F77966685AB}"/>
          </ac:spMkLst>
        </pc:spChg>
      </pc:sldChg>
      <pc:sldChg chg="modSp add del mod">
        <pc:chgData name="Dylan Fender" userId="df2d826e-460e-4b33-87e7-7c8c1317a779" providerId="ADAL" clId="{D874E794-93F7-44E7-86DD-1A5EA34D11C1}" dt="2025-08-06T16:40:39.080" v="10" actId="47"/>
        <pc:sldMkLst>
          <pc:docMk/>
          <pc:sldMk cId="1885465837" sldId="685"/>
        </pc:sldMkLst>
        <pc:spChg chg="mod">
          <ac:chgData name="Dylan Fender" userId="df2d826e-460e-4b33-87e7-7c8c1317a779" providerId="ADAL" clId="{D874E794-93F7-44E7-86DD-1A5EA34D11C1}" dt="2025-08-06T16:39:08.026" v="4" actId="6549"/>
          <ac:spMkLst>
            <pc:docMk/>
            <pc:sldMk cId="1885465837" sldId="685"/>
            <ac:spMk id="3" creationId="{914C7F2D-0353-ACE2-3EA1-ADA01DEE83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5839C-7308-4E05-8F4F-18B9EEFAC99D}" type="datetimeFigureOut">
              <a:rPr lang="en-GB" smtClean="0"/>
              <a:t>07/08/2025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C4A0A-30B4-40C5-B480-94862EEB4105}" type="slidenum">
              <a:rPr lang="en-GB" smtClean="0"/>
              <a:t>‹#›</a:t>
            </a:fld>
            <a:endParaRPr lang="en-GB" dirty="0"/>
          </a:p>
        </p:txBody>
      </p:sp>
    </p:spTree>
    <p:extLst>
      <p:ext uri="{BB962C8B-B14F-4D97-AF65-F5344CB8AC3E}">
        <p14:creationId xmlns:p14="http://schemas.microsoft.com/office/powerpoint/2010/main" val="278568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ng.com/ck/a?!&amp;&amp;p=8c1817367769dbb62213311d63f6e530ac0e0a35af3fa3680a77675b33356c9bJmltdHM9MTc1NDI2NTYwMA&amp;ptn=3&amp;ver=2&amp;hsh=4&amp;fclid=0631d6ed-d29e-62ff-1051-c0d3d33263bc&amp;u=a1aHR0cHM6Ly9jb21tZXJjZS1uZXR3b3JrLmlvL2Jsb2cvMTQtc3RlcC1ndWlkZS10by1lZGktaW1wbGVtZW50YXRpb24td2hhdC1ldmVyeS1idXNpbmVzcy1vd25lci1zaG91bGQta25vdw&amp;ntb=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3A5C8-7D9B-9180-8B03-07D6BF7A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9871A-EA18-C4CB-5D47-17C06884D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B6C4F-64EC-939C-527F-19FEE9C467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2280AC-7E5C-760E-95D6-CA24234A27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C4A0A-30B4-40C5-B480-94862EEB41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026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BA7DB-7975-D6E9-BFC3-0F7C98B1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D1C95-A1F1-8364-0767-327EEC87F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FA518-768B-258B-64F7-6202E7FE20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DF970A-6D66-DEFC-21CE-4B989532AFB2}"/>
              </a:ext>
            </a:extLst>
          </p:cNvPr>
          <p:cNvSpPr>
            <a:spLocks noGrp="1"/>
          </p:cNvSpPr>
          <p:nvPr>
            <p:ph type="sldNum" sz="quarter" idx="5"/>
          </p:nvPr>
        </p:nvSpPr>
        <p:spPr/>
        <p:txBody>
          <a:bodyPr/>
          <a:lstStyle/>
          <a:p>
            <a:fld id="{136C4A0A-30B4-40C5-B480-94862EEB4105}" type="slidenum">
              <a:rPr lang="en-GB" smtClean="0"/>
              <a:t>10</a:t>
            </a:fld>
            <a:endParaRPr lang="en-GB" dirty="0"/>
          </a:p>
        </p:txBody>
      </p:sp>
    </p:spTree>
    <p:extLst>
      <p:ext uri="{BB962C8B-B14F-4D97-AF65-F5344CB8AC3E}">
        <p14:creationId xmlns:p14="http://schemas.microsoft.com/office/powerpoint/2010/main" val="407327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3D2FA-0773-4FC0-4B20-A5B08FBA3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B3E24-4052-7C22-26FF-A42D86AF4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6C7F1-773C-46CE-C010-6630BCB16B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BC889D-D1A0-7C3E-820C-700568305609}"/>
              </a:ext>
            </a:extLst>
          </p:cNvPr>
          <p:cNvSpPr>
            <a:spLocks noGrp="1"/>
          </p:cNvSpPr>
          <p:nvPr>
            <p:ph type="sldNum" sz="quarter" idx="5"/>
          </p:nvPr>
        </p:nvSpPr>
        <p:spPr/>
        <p:txBody>
          <a:bodyPr/>
          <a:lstStyle/>
          <a:p>
            <a:fld id="{136C4A0A-30B4-40C5-B480-94862EEB4105}" type="slidenum">
              <a:rPr lang="en-GB" smtClean="0"/>
              <a:t>11</a:t>
            </a:fld>
            <a:endParaRPr lang="en-GB" dirty="0"/>
          </a:p>
        </p:txBody>
      </p:sp>
    </p:spTree>
    <p:extLst>
      <p:ext uri="{BB962C8B-B14F-4D97-AF65-F5344CB8AC3E}">
        <p14:creationId xmlns:p14="http://schemas.microsoft.com/office/powerpoint/2010/main" val="143365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05B0-DF3E-01BD-BD38-B757CE2AE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AF942-B0F6-885A-7606-B8D5E798E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E3E1D-143C-90FE-1A0B-E4420B65B0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2C6EFB-BAA9-4588-6C5B-AA135930E2DC}"/>
              </a:ext>
            </a:extLst>
          </p:cNvPr>
          <p:cNvSpPr>
            <a:spLocks noGrp="1"/>
          </p:cNvSpPr>
          <p:nvPr>
            <p:ph type="sldNum" sz="quarter" idx="5"/>
          </p:nvPr>
        </p:nvSpPr>
        <p:spPr/>
        <p:txBody>
          <a:bodyPr/>
          <a:lstStyle/>
          <a:p>
            <a:fld id="{136C4A0A-30B4-40C5-B480-94862EEB4105}" type="slidenum">
              <a:rPr lang="en-GB" smtClean="0"/>
              <a:t>12</a:t>
            </a:fld>
            <a:endParaRPr lang="en-GB" dirty="0"/>
          </a:p>
        </p:txBody>
      </p:sp>
    </p:spTree>
    <p:extLst>
      <p:ext uri="{BB962C8B-B14F-4D97-AF65-F5344CB8AC3E}">
        <p14:creationId xmlns:p14="http://schemas.microsoft.com/office/powerpoint/2010/main" val="306854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15CD-8EC4-C98D-E977-E0B740902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F4E8F-4088-4F6C-4CB0-11D4DD0E9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FFA86-4A37-0871-3038-D9FFF9B6ED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C75748-1404-D01B-8B51-D7C22753C790}"/>
              </a:ext>
            </a:extLst>
          </p:cNvPr>
          <p:cNvSpPr>
            <a:spLocks noGrp="1"/>
          </p:cNvSpPr>
          <p:nvPr>
            <p:ph type="sldNum" sz="quarter" idx="5"/>
          </p:nvPr>
        </p:nvSpPr>
        <p:spPr/>
        <p:txBody>
          <a:bodyPr/>
          <a:lstStyle/>
          <a:p>
            <a:fld id="{136C4A0A-30B4-40C5-B480-94862EEB4105}" type="slidenum">
              <a:rPr lang="en-GB" smtClean="0"/>
              <a:t>13</a:t>
            </a:fld>
            <a:endParaRPr lang="en-GB" dirty="0"/>
          </a:p>
        </p:txBody>
      </p:sp>
    </p:spTree>
    <p:extLst>
      <p:ext uri="{BB962C8B-B14F-4D97-AF65-F5344CB8AC3E}">
        <p14:creationId xmlns:p14="http://schemas.microsoft.com/office/powerpoint/2010/main" val="98485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4D627-70D1-8530-9318-38BDDEA0F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48DFB-F884-A1DB-CA8F-C7190CDA1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52732-CD20-843F-27A4-26B048589601}"/>
              </a:ext>
            </a:extLst>
          </p:cNvPr>
          <p:cNvSpPr>
            <a:spLocks noGrp="1"/>
          </p:cNvSpPr>
          <p:nvPr>
            <p:ph type="body" idx="1"/>
          </p:nvPr>
        </p:nvSpPr>
        <p:spPr/>
        <p:txBody>
          <a:bodyPr/>
          <a:lstStyle/>
          <a:p>
            <a:r>
              <a:rPr lang="en-GB" sz="1000" b="1" i="0" u="none" strike="noStrike" dirty="0">
                <a:solidFill>
                  <a:srgbClr val="000000"/>
                </a:solidFill>
                <a:effectLst/>
                <a:latin typeface="Aptos Narrow" panose="020B0004020202020204" pitchFamily="34" charset="0"/>
              </a:rPr>
              <a:t>Definition of EDI:</a:t>
            </a:r>
            <a:r>
              <a:rPr lang="en-GB" sz="1000" dirty="0"/>
              <a:t> </a:t>
            </a:r>
            <a:r>
              <a:rPr lang="en-GB" sz="1000" b="0" i="0" u="none" strike="noStrike" dirty="0">
                <a:solidFill>
                  <a:srgbClr val="000000"/>
                </a:solidFill>
                <a:effectLst/>
                <a:latin typeface="Aptos Narrow" panose="020B0004020202020204" pitchFamily="34" charset="0"/>
              </a:rPr>
              <a:t>Electronic data interchange (EDI) is the automated exchange of business documents between organizations. Daily business workflows require the exchange of documents like invoices, purchase orders, and shipping forms. Traditionally, paper-based documents or emails with attachments are shared between company representatives, who then manually process and fill the document data in their enterprise data systems. EDI technology automates these workflows so that digital systems can share and process documents across organizational boundaries </a:t>
            </a:r>
            <a:r>
              <a:rPr lang="en-GB" sz="1000" b="1" i="0" u="none" strike="noStrike" dirty="0">
                <a:solidFill>
                  <a:srgbClr val="000000"/>
                </a:solidFill>
                <a:effectLst/>
                <a:latin typeface="Aptos Narrow" panose="020B0004020202020204" pitchFamily="34" charset="0"/>
              </a:rPr>
              <a:t>without human involvement</a:t>
            </a:r>
            <a:r>
              <a:rPr lang="en-GB" sz="1000" b="0" i="0" u="none" strike="noStrike" dirty="0">
                <a:solidFill>
                  <a:srgbClr val="000000"/>
                </a:solidFill>
                <a:effectLst/>
                <a:latin typeface="Aptos Narrow" panose="020B0004020202020204" pitchFamily="34" charset="0"/>
              </a:rPr>
              <a:t>. Organizations can connect IT systems to others in their B2B network to save time and eliminate errors from manual processing.</a:t>
            </a:r>
            <a:br>
              <a:rPr lang="en-GB" sz="1000" b="0" i="0" u="none" strike="noStrike" dirty="0">
                <a:solidFill>
                  <a:srgbClr val="000000"/>
                </a:solidFill>
                <a:effectLst/>
                <a:latin typeface="Aptos Narrow" panose="020B0004020202020204" pitchFamily="34" charset="0"/>
              </a:rPr>
            </a:br>
            <a:r>
              <a:rPr lang="en-GB" sz="1000" b="0" i="1" u="none" strike="noStrike" dirty="0">
                <a:solidFill>
                  <a:srgbClr val="000000"/>
                </a:solidFill>
                <a:effectLst/>
                <a:latin typeface="Aptos Narrow" panose="020B0004020202020204" pitchFamily="34" charset="0"/>
              </a:rPr>
              <a:t>(Source: https://aws.amazon.com/what-is/electronis-data-interchange.)</a:t>
            </a:r>
            <a:r>
              <a:rPr lang="en-GB" sz="1000" dirty="0"/>
              <a:t> </a:t>
            </a:r>
          </a:p>
        </p:txBody>
      </p:sp>
      <p:sp>
        <p:nvSpPr>
          <p:cNvPr id="4" name="Slide Number Placeholder 3">
            <a:extLst>
              <a:ext uri="{FF2B5EF4-FFF2-40B4-BE49-F238E27FC236}">
                <a16:creationId xmlns:a16="http://schemas.microsoft.com/office/drawing/2014/main" id="{855CDD43-DF0F-5E25-936D-C35FF6154E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C4A0A-30B4-40C5-B480-94862EEB41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28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8DF23-FA7E-EF38-A10C-752BC90DC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92166-6CEC-2F88-F90A-A5D2BE6E4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F9C8F-2680-6A13-0296-FE08A85DE35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001DD2-42EB-3EE4-D912-03581444DDF1}"/>
              </a:ext>
            </a:extLst>
          </p:cNvPr>
          <p:cNvSpPr>
            <a:spLocks noGrp="1"/>
          </p:cNvSpPr>
          <p:nvPr>
            <p:ph type="sldNum" sz="quarter" idx="5"/>
          </p:nvPr>
        </p:nvSpPr>
        <p:spPr/>
        <p:txBody>
          <a:bodyPr/>
          <a:lstStyle/>
          <a:p>
            <a:fld id="{136C4A0A-30B4-40C5-B480-94862EEB4105}" type="slidenum">
              <a:rPr lang="en-GB" smtClean="0"/>
              <a:t>3</a:t>
            </a:fld>
            <a:endParaRPr lang="en-GB" dirty="0"/>
          </a:p>
        </p:txBody>
      </p:sp>
    </p:spTree>
    <p:extLst>
      <p:ext uri="{BB962C8B-B14F-4D97-AF65-F5344CB8AC3E}">
        <p14:creationId xmlns:p14="http://schemas.microsoft.com/office/powerpoint/2010/main" val="52229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C30C-A0C7-26C7-5F16-E94D63C96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E31C2-3A4A-9564-5038-6B8D142BE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0D6A8-1848-9D60-5D8F-5CE640CBA645}"/>
              </a:ext>
            </a:extLst>
          </p:cNvPr>
          <p:cNvSpPr>
            <a:spLocks noGrp="1"/>
          </p:cNvSpPr>
          <p:nvPr>
            <p:ph type="body" idx="1"/>
          </p:nvPr>
        </p:nvSpPr>
        <p:spPr/>
        <p:txBody>
          <a:bodyPr/>
          <a:lstStyle/>
          <a:p>
            <a:pPr>
              <a:lnSpc>
                <a:spcPct val="114999"/>
              </a:lnSpc>
              <a:spcAft>
                <a:spcPts val="800"/>
              </a:spcAft>
            </a:pPr>
            <a:r>
              <a:rPr lang="en-GB" dirty="0"/>
              <a:t>Sell Through:</a:t>
            </a:r>
            <a:br>
              <a:rPr lang="en-GB" dirty="0"/>
            </a:br>
            <a:r>
              <a:rPr lang="en-GB" sz="1200" b="1" kern="100" dirty="0">
                <a:latin typeface="+mn-lt"/>
                <a:cs typeface="Times New Roman"/>
              </a:rPr>
              <a:t>Blind spots in consumer demand</a:t>
            </a:r>
            <a:r>
              <a:rPr lang="en-GB" sz="1200" kern="100" dirty="0">
                <a:latin typeface="+mn-lt"/>
                <a:cs typeface="Times New Roman"/>
              </a:rPr>
              <a:t> lead to missed revenue opportunities or excess inventory. When we can identify real time sales trends by product, region and channel, we can better align production and replenishment schedules with </a:t>
            </a:r>
            <a:r>
              <a:rPr lang="en-GB" sz="1200" i="1" kern="100" dirty="0">
                <a:latin typeface="+mn-lt"/>
                <a:cs typeface="Times New Roman"/>
              </a:rPr>
              <a:t>true</a:t>
            </a:r>
            <a:r>
              <a:rPr lang="en-GB" sz="1200" kern="100" dirty="0">
                <a:latin typeface="+mn-lt"/>
                <a:cs typeface="Times New Roman"/>
              </a:rPr>
              <a:t> consumer demand.</a:t>
            </a:r>
            <a:endParaRPr lang="en-GB" dirty="0"/>
          </a:p>
          <a:p>
            <a:pPr>
              <a:lnSpc>
                <a:spcPct val="114999"/>
              </a:lnSpc>
              <a:spcAft>
                <a:spcPts val="800"/>
              </a:spcAft>
            </a:pPr>
            <a:r>
              <a:rPr lang="en-GB" sz="1200" kern="100" dirty="0">
                <a:latin typeface="+mn-lt"/>
                <a:cs typeface="Times New Roman"/>
              </a:rPr>
              <a:t>Without sales data we have a much </a:t>
            </a:r>
            <a:r>
              <a:rPr lang="en-GB" sz="1200" b="1" kern="100" dirty="0">
                <a:latin typeface="+mn-lt"/>
                <a:cs typeface="Times New Roman"/>
              </a:rPr>
              <a:t>less agile response to market shifts</a:t>
            </a:r>
            <a:r>
              <a:rPr lang="en-GB" sz="1200" kern="100" dirty="0">
                <a:latin typeface="+mn-lt"/>
                <a:cs typeface="Times New Roman"/>
              </a:rPr>
              <a:t>, especially in a volatile macro environment or changing fashion trends. This can cause overproduction and a misallocation of product with customers.</a:t>
            </a:r>
          </a:p>
          <a:p>
            <a:endParaRPr lang="en-GB" dirty="0"/>
          </a:p>
        </p:txBody>
      </p:sp>
      <p:sp>
        <p:nvSpPr>
          <p:cNvPr id="4" name="Slide Number Placeholder 3">
            <a:extLst>
              <a:ext uri="{FF2B5EF4-FFF2-40B4-BE49-F238E27FC236}">
                <a16:creationId xmlns:a16="http://schemas.microsoft.com/office/drawing/2014/main" id="{1F434387-AE68-4217-3A9B-1A7691601E97}"/>
              </a:ext>
            </a:extLst>
          </p:cNvPr>
          <p:cNvSpPr>
            <a:spLocks noGrp="1"/>
          </p:cNvSpPr>
          <p:nvPr>
            <p:ph type="sldNum" sz="quarter" idx="5"/>
          </p:nvPr>
        </p:nvSpPr>
        <p:spPr/>
        <p:txBody>
          <a:bodyPr/>
          <a:lstStyle/>
          <a:p>
            <a:fld id="{136C4A0A-30B4-40C5-B480-94862EEB4105}" type="slidenum">
              <a:rPr lang="en-GB" smtClean="0"/>
              <a:t>4</a:t>
            </a:fld>
            <a:endParaRPr lang="en-GB" dirty="0"/>
          </a:p>
        </p:txBody>
      </p:sp>
    </p:spTree>
    <p:extLst>
      <p:ext uri="{BB962C8B-B14F-4D97-AF65-F5344CB8AC3E}">
        <p14:creationId xmlns:p14="http://schemas.microsoft.com/office/powerpoint/2010/main" val="298285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1D96-67DA-6527-F595-06B5950BC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0DFF5-DC35-95A0-DA16-9A6D40812D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31FC0-E770-B31B-7C67-955F296159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2711CA-4FDE-58BC-1865-97F4B393E9C7}"/>
              </a:ext>
            </a:extLst>
          </p:cNvPr>
          <p:cNvSpPr>
            <a:spLocks noGrp="1"/>
          </p:cNvSpPr>
          <p:nvPr>
            <p:ph type="sldNum" sz="quarter" idx="5"/>
          </p:nvPr>
        </p:nvSpPr>
        <p:spPr/>
        <p:txBody>
          <a:bodyPr/>
          <a:lstStyle/>
          <a:p>
            <a:fld id="{136C4A0A-30B4-40C5-B480-94862EEB4105}" type="slidenum">
              <a:rPr lang="en-GB" smtClean="0"/>
              <a:t>5</a:t>
            </a:fld>
            <a:endParaRPr lang="en-GB" dirty="0"/>
          </a:p>
        </p:txBody>
      </p:sp>
    </p:spTree>
    <p:extLst>
      <p:ext uri="{BB962C8B-B14F-4D97-AF65-F5344CB8AC3E}">
        <p14:creationId xmlns:p14="http://schemas.microsoft.com/office/powerpoint/2010/main" val="97140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AF68B-9900-880D-1E8B-E5892A0F2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07871-AB41-BDC9-80C2-529B9D3A1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15BB9-5A23-C6BB-47E1-A61829CC788F}"/>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responsibilities of an EDI business owner</a:t>
            </a:r>
            <a:r>
              <a:rPr lang="en-GB" sz="1200" b="0" i="0" kern="1200" dirty="0">
                <a:solidFill>
                  <a:schemeClr val="tx1"/>
                </a:solidFill>
                <a:effectLst/>
                <a:latin typeface="+mn-lt"/>
                <a:ea typeface="+mn-ea"/>
                <a:cs typeface="+mn-cs"/>
              </a:rPr>
              <a:t> include:</a:t>
            </a:r>
          </a:p>
          <a:p>
            <a:r>
              <a:rPr lang="en-GB" sz="1200" b="0" i="0" u="none" strike="noStrike" kern="1200" dirty="0">
                <a:solidFill>
                  <a:schemeClr val="tx1"/>
                </a:solidFill>
                <a:effectLst/>
                <a:latin typeface="+mn-lt"/>
                <a:ea typeface="+mn-ea"/>
                <a:cs typeface="+mn-cs"/>
                <a:hlinkClick r:id="rId3"/>
              </a:rPr>
              <a:t>Developing an Implementation Plan: Assess current business needs and set realistic goals for EDI implementation. </a:t>
            </a:r>
            <a:endParaRPr lang="en-GB" sz="1200" b="0" i="0" u="none" kern="1200" dirty="0">
              <a:solidFill>
                <a:schemeClr val="tx1"/>
              </a:solidFill>
              <a:effectLst/>
              <a:latin typeface="+mn-lt"/>
              <a:ea typeface="+mn-ea"/>
              <a:cs typeface="+mn-cs"/>
              <a:hlinkClick r:id="rId3"/>
            </a:endParaRPr>
          </a:p>
          <a:p>
            <a:r>
              <a:rPr lang="en-GB" sz="1200" b="0" i="0" u="none" strike="noStrike" kern="1200" dirty="0">
                <a:solidFill>
                  <a:schemeClr val="tx1"/>
                </a:solidFill>
                <a:effectLst/>
                <a:latin typeface="+mn-lt"/>
                <a:ea typeface="+mn-ea"/>
                <a:cs typeface="+mn-cs"/>
                <a:hlinkClick r:id="rId3"/>
              </a:rPr>
              <a:t>Identifying Key Stakeholders: Determine roles and responsibilities within the EDI implementation process. </a:t>
            </a:r>
            <a:endParaRPr lang="en-GB" sz="1200" b="0" i="0" u="none" kern="1200" dirty="0">
              <a:solidFill>
                <a:schemeClr val="tx1"/>
              </a:solidFill>
              <a:effectLst/>
              <a:latin typeface="+mn-lt"/>
              <a:ea typeface="+mn-ea"/>
              <a:cs typeface="+mn-cs"/>
              <a:hlinkClick r:id="rId3"/>
            </a:endParaRPr>
          </a:p>
          <a:p>
            <a:r>
              <a:rPr lang="en-GB" sz="1200" b="0" i="0" u="none" strike="noStrike" kern="1200" dirty="0">
                <a:solidFill>
                  <a:schemeClr val="tx1"/>
                </a:solidFill>
                <a:effectLst/>
                <a:latin typeface="+mn-lt"/>
                <a:ea typeface="+mn-ea"/>
                <a:cs typeface="+mn-cs"/>
                <a:hlinkClick r:id="rId3"/>
              </a:rPr>
              <a:t>Setting Clear Goals and Expectations: Align EDI implementation with business objectives and manage expectations effectively. </a:t>
            </a:r>
            <a:endParaRPr lang="en-GB" sz="1200" b="0" i="0" u="none" kern="1200" dirty="0">
              <a:solidFill>
                <a:schemeClr val="tx1"/>
              </a:solidFill>
              <a:effectLst/>
              <a:latin typeface="+mn-lt"/>
              <a:ea typeface="+mn-ea"/>
              <a:cs typeface="+mn-cs"/>
              <a:hlinkClick r:id="rId3"/>
            </a:endParaRPr>
          </a:p>
          <a:p>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These responsibilities are crucial for successfully integrating EDI into the business operations</a:t>
            </a:r>
          </a:p>
          <a:p>
            <a:endParaRPr lang="en-GB" dirty="0"/>
          </a:p>
        </p:txBody>
      </p:sp>
      <p:sp>
        <p:nvSpPr>
          <p:cNvPr id="4" name="Slide Number Placeholder 3">
            <a:extLst>
              <a:ext uri="{FF2B5EF4-FFF2-40B4-BE49-F238E27FC236}">
                <a16:creationId xmlns:a16="http://schemas.microsoft.com/office/drawing/2014/main" id="{38E69699-E633-4648-7F91-523CD9D499D9}"/>
              </a:ext>
            </a:extLst>
          </p:cNvPr>
          <p:cNvSpPr>
            <a:spLocks noGrp="1"/>
          </p:cNvSpPr>
          <p:nvPr>
            <p:ph type="sldNum" sz="quarter" idx="5"/>
          </p:nvPr>
        </p:nvSpPr>
        <p:spPr/>
        <p:txBody>
          <a:bodyPr/>
          <a:lstStyle/>
          <a:p>
            <a:fld id="{136C4A0A-30B4-40C5-B480-94862EEB4105}" type="slidenum">
              <a:rPr lang="en-GB" smtClean="0"/>
              <a:t>6</a:t>
            </a:fld>
            <a:endParaRPr lang="en-GB" dirty="0"/>
          </a:p>
        </p:txBody>
      </p:sp>
    </p:spTree>
    <p:extLst>
      <p:ext uri="{BB962C8B-B14F-4D97-AF65-F5344CB8AC3E}">
        <p14:creationId xmlns:p14="http://schemas.microsoft.com/office/powerpoint/2010/main" val="354062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5E5F-7CE2-02FA-1B60-5CF5B20A3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15A41-BDD5-2B28-0B73-2086C1F60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3BAE6-2CCB-7F72-4912-FCFC343670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5E7C18-E834-5D86-F0B7-6B7050BAB7E9}"/>
              </a:ext>
            </a:extLst>
          </p:cNvPr>
          <p:cNvSpPr>
            <a:spLocks noGrp="1"/>
          </p:cNvSpPr>
          <p:nvPr>
            <p:ph type="sldNum" sz="quarter" idx="5"/>
          </p:nvPr>
        </p:nvSpPr>
        <p:spPr/>
        <p:txBody>
          <a:bodyPr/>
          <a:lstStyle/>
          <a:p>
            <a:fld id="{136C4A0A-30B4-40C5-B480-94862EEB4105}" type="slidenum">
              <a:rPr lang="en-GB" smtClean="0"/>
              <a:t>7</a:t>
            </a:fld>
            <a:endParaRPr lang="en-GB" dirty="0"/>
          </a:p>
        </p:txBody>
      </p:sp>
    </p:spTree>
    <p:extLst>
      <p:ext uri="{BB962C8B-B14F-4D97-AF65-F5344CB8AC3E}">
        <p14:creationId xmlns:p14="http://schemas.microsoft.com/office/powerpoint/2010/main" val="293287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78C3-EDA7-4283-665B-C079E11A1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1E1E6-5F19-E6DB-43A9-718DCCFC57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B20DE-84B3-EA34-57A6-F6D3F7480C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82D2D2-C680-3A56-FA4B-F772AF705F29}"/>
              </a:ext>
            </a:extLst>
          </p:cNvPr>
          <p:cNvSpPr>
            <a:spLocks noGrp="1"/>
          </p:cNvSpPr>
          <p:nvPr>
            <p:ph type="sldNum" sz="quarter" idx="5"/>
          </p:nvPr>
        </p:nvSpPr>
        <p:spPr/>
        <p:txBody>
          <a:bodyPr/>
          <a:lstStyle/>
          <a:p>
            <a:fld id="{136C4A0A-30B4-40C5-B480-94862EEB4105}" type="slidenum">
              <a:rPr lang="en-GB" smtClean="0"/>
              <a:t>8</a:t>
            </a:fld>
            <a:endParaRPr lang="en-GB" dirty="0"/>
          </a:p>
        </p:txBody>
      </p:sp>
    </p:spTree>
    <p:extLst>
      <p:ext uri="{BB962C8B-B14F-4D97-AF65-F5344CB8AC3E}">
        <p14:creationId xmlns:p14="http://schemas.microsoft.com/office/powerpoint/2010/main" val="205972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ADDD-683A-0E72-772B-49666F3B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F1990-9549-88B1-D8E5-AFFB77EF2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5F2C61-C13B-DAEA-A9EF-314EAE3C44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038FF8-1E26-1EFC-5C0E-BFB445BE44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C4A0A-30B4-40C5-B480-94862EEB410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40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jpe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16.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DF42E-6DC4-0D94-C8FC-52656A60781B}"/>
              </a:ext>
            </a:extLst>
          </p:cNvPr>
          <p:cNvPicPr>
            <a:picLocks noChangeAspect="1"/>
          </p:cNvPicPr>
          <p:nvPr userDrawn="1"/>
        </p:nvPicPr>
        <p:blipFill rotWithShape="1">
          <a:blip r:embed="rId2"/>
          <a:srcRect t="992" r="776" b="992"/>
          <a:stretch/>
        </p:blipFill>
        <p:spPr>
          <a:xfrm>
            <a:off x="93946" y="93945"/>
            <a:ext cx="12004110" cy="6670109"/>
          </a:xfrm>
          <a:prstGeom prst="rect">
            <a:avLst/>
          </a:prstGeom>
        </p:spPr>
      </p:pic>
      <p:pic>
        <p:nvPicPr>
          <p:cNvPr id="5" name="Picture 4">
            <a:extLst>
              <a:ext uri="{FF2B5EF4-FFF2-40B4-BE49-F238E27FC236}">
                <a16:creationId xmlns:a16="http://schemas.microsoft.com/office/drawing/2014/main" id="{1F99722C-401F-66B9-45A9-75642EF5BE84}"/>
              </a:ext>
            </a:extLst>
          </p:cNvPr>
          <p:cNvPicPr>
            <a:picLocks noChangeAspect="1"/>
          </p:cNvPicPr>
          <p:nvPr userDrawn="1"/>
        </p:nvPicPr>
        <p:blipFill>
          <a:blip r:embed="rId3"/>
          <a:srcRect/>
          <a:stretch/>
        </p:blipFill>
        <p:spPr>
          <a:xfrm>
            <a:off x="3461587" y="5665220"/>
            <a:ext cx="5362768" cy="612648"/>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bg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spTree>
    <p:extLst>
      <p:ext uri="{BB962C8B-B14F-4D97-AF65-F5344CB8AC3E}">
        <p14:creationId xmlns:p14="http://schemas.microsoft.com/office/powerpoint/2010/main" val="260147592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pic>
        <p:nvPicPr>
          <p:cNvPr id="6" name="Picture 5" descr="A black rectangle with green border&#10;&#10;Description automatically generated">
            <a:extLst>
              <a:ext uri="{FF2B5EF4-FFF2-40B4-BE49-F238E27FC236}">
                <a16:creationId xmlns:a16="http://schemas.microsoft.com/office/drawing/2014/main" id="{6F36716B-21BD-9491-BED0-C3D8D780E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4" name="Picture 3">
            <a:extLst>
              <a:ext uri="{FF2B5EF4-FFF2-40B4-BE49-F238E27FC236}">
                <a16:creationId xmlns:a16="http://schemas.microsoft.com/office/drawing/2014/main" id="{F03799D8-D42C-9C4E-A3B4-549B81187000}"/>
              </a:ext>
            </a:extLst>
          </p:cNvPr>
          <p:cNvPicPr>
            <a:picLocks noChangeAspect="1"/>
          </p:cNvPicPr>
          <p:nvPr userDrawn="1"/>
        </p:nvPicPr>
        <p:blipFill>
          <a:blip r:embed="rId3"/>
          <a:srcRect/>
          <a:stretch/>
        </p:blipFill>
        <p:spPr>
          <a:xfrm>
            <a:off x="3498583" y="5665220"/>
            <a:ext cx="5288777" cy="612648"/>
          </a:xfrm>
          <a:prstGeom prst="rect">
            <a:avLst/>
          </a:prstGeom>
        </p:spPr>
      </p:pic>
    </p:spTree>
    <p:extLst>
      <p:ext uri="{BB962C8B-B14F-4D97-AF65-F5344CB8AC3E}">
        <p14:creationId xmlns:p14="http://schemas.microsoft.com/office/powerpoint/2010/main" val="40123663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Slide">
    <p:bg>
      <p:bgRef idx="1001">
        <a:schemeClr val="bg2"/>
      </p:bgRef>
    </p:bg>
    <p:spTree>
      <p:nvGrpSpPr>
        <p:cNvPr id="1" name=""/>
        <p:cNvGrpSpPr/>
        <p:nvPr/>
      </p:nvGrpSpPr>
      <p:grpSpPr>
        <a:xfrm>
          <a:off x="0" y="0"/>
          <a:ext cx="0" cy="0"/>
          <a:chOff x="0" y="0"/>
          <a:chExt cx="0" cy="0"/>
        </a:xfrm>
      </p:grpSpPr>
      <p:pic>
        <p:nvPicPr>
          <p:cNvPr id="5" name="Picture 4" descr="A black rectangular object with different colors&#10;&#10;Description automatically generated">
            <a:extLst>
              <a:ext uri="{FF2B5EF4-FFF2-40B4-BE49-F238E27FC236}">
                <a16:creationId xmlns:a16="http://schemas.microsoft.com/office/drawing/2014/main" id="{82BE4CF5-E8E3-A852-B7BF-BBF970946F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4" name="Picture 3">
            <a:extLst>
              <a:ext uri="{FF2B5EF4-FFF2-40B4-BE49-F238E27FC236}">
                <a16:creationId xmlns:a16="http://schemas.microsoft.com/office/drawing/2014/main" id="{F03799D8-D42C-9C4E-A3B4-549B81187000}"/>
              </a:ext>
            </a:extLst>
          </p:cNvPr>
          <p:cNvPicPr>
            <a:picLocks noChangeAspect="1"/>
          </p:cNvPicPr>
          <p:nvPr userDrawn="1"/>
        </p:nvPicPr>
        <p:blipFill>
          <a:blip r:embed="rId3"/>
          <a:srcRect/>
          <a:stretch/>
        </p:blipFill>
        <p:spPr>
          <a:xfrm>
            <a:off x="3536092" y="5665220"/>
            <a:ext cx="5213759" cy="612648"/>
          </a:xfrm>
          <a:prstGeom prst="rect">
            <a:avLst/>
          </a:prstGeom>
        </p:spPr>
      </p:pic>
    </p:spTree>
    <p:extLst>
      <p:ext uri="{BB962C8B-B14F-4D97-AF65-F5344CB8AC3E}">
        <p14:creationId xmlns:p14="http://schemas.microsoft.com/office/powerpoint/2010/main" val="4377244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8CE37-03C4-14AB-0409-F2164E05D925}"/>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2" name="Picture 1">
            <a:extLst>
              <a:ext uri="{FF2B5EF4-FFF2-40B4-BE49-F238E27FC236}">
                <a16:creationId xmlns:a16="http://schemas.microsoft.com/office/drawing/2014/main" id="{957BD17A-52FA-E20C-0129-59FA9EEF84C1}"/>
              </a:ext>
            </a:extLst>
          </p:cNvPr>
          <p:cNvPicPr>
            <a:picLocks noChangeAspect="1"/>
          </p:cNvPicPr>
          <p:nvPr userDrawn="1"/>
        </p:nvPicPr>
        <p:blipFill>
          <a:blip r:embed="rId3"/>
          <a:srcRect/>
          <a:stretch/>
        </p:blipFill>
        <p:spPr>
          <a:xfrm>
            <a:off x="3498583" y="5665220"/>
            <a:ext cx="5288777" cy="612648"/>
          </a:xfrm>
          <a:prstGeom prst="rect">
            <a:avLst/>
          </a:prstGeom>
        </p:spPr>
      </p:pic>
    </p:spTree>
    <p:extLst>
      <p:ext uri="{BB962C8B-B14F-4D97-AF65-F5344CB8AC3E}">
        <p14:creationId xmlns:p14="http://schemas.microsoft.com/office/powerpoint/2010/main" val="362435963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2" name="Picture 1" descr="A black rectangular object with a black background&#10;&#10;Description automatically generated">
            <a:extLst>
              <a:ext uri="{FF2B5EF4-FFF2-40B4-BE49-F238E27FC236}">
                <a16:creationId xmlns:a16="http://schemas.microsoft.com/office/drawing/2014/main" id="{9DBE8B92-7C1C-9E37-AD01-E8105137CCD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45DB672-D0ED-7F30-F9FE-D3117685A2D4}"/>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5" name="Picture 4">
            <a:extLst>
              <a:ext uri="{FF2B5EF4-FFF2-40B4-BE49-F238E27FC236}">
                <a16:creationId xmlns:a16="http://schemas.microsoft.com/office/drawing/2014/main" id="{5840C461-98D0-AD3E-DD8E-D7B9E3242676}"/>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6" name="Slide Number Placeholder 17">
            <a:extLst>
              <a:ext uri="{FF2B5EF4-FFF2-40B4-BE49-F238E27FC236}">
                <a16:creationId xmlns:a16="http://schemas.microsoft.com/office/drawing/2014/main" id="{B4CABF91-301C-B555-44B7-D25F471C292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34942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CE1422-D98A-7B60-22B5-123D753EB915}"/>
              </a:ext>
            </a:extLst>
          </p:cNvPr>
          <p:cNvPicPr>
            <a:picLocks noChangeAspect="1"/>
          </p:cNvPicPr>
          <p:nvPr userDrawn="1"/>
        </p:nvPicPr>
        <p:blipFill>
          <a:blip r:embed="rId2"/>
          <a:srcRect/>
          <a:stretch/>
        </p:blipFill>
        <p:spPr>
          <a:xfrm>
            <a:off x="0" y="9975"/>
            <a:ext cx="12192000" cy="6858000"/>
          </a:xfrm>
          <a:prstGeom prst="rect">
            <a:avLst/>
          </a:prstGeom>
        </p:spPr>
      </p:pic>
      <p:pic>
        <p:nvPicPr>
          <p:cNvPr id="3" name="Picture 2">
            <a:extLst>
              <a:ext uri="{FF2B5EF4-FFF2-40B4-BE49-F238E27FC236}">
                <a16:creationId xmlns:a16="http://schemas.microsoft.com/office/drawing/2014/main" id="{545DB672-D0ED-7F30-F9FE-D3117685A2D4}"/>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5" name="Picture 4">
            <a:extLst>
              <a:ext uri="{FF2B5EF4-FFF2-40B4-BE49-F238E27FC236}">
                <a16:creationId xmlns:a16="http://schemas.microsoft.com/office/drawing/2014/main" id="{5840C461-98D0-AD3E-DD8E-D7B9E3242676}"/>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6" name="Slide Number Placeholder 17">
            <a:extLst>
              <a:ext uri="{FF2B5EF4-FFF2-40B4-BE49-F238E27FC236}">
                <a16:creationId xmlns:a16="http://schemas.microsoft.com/office/drawing/2014/main" id="{B4CABF91-301C-B555-44B7-D25F471C292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118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2"/>
      </p:bgRef>
    </p:bg>
    <p:spTree>
      <p:nvGrpSpPr>
        <p:cNvPr id="1" name=""/>
        <p:cNvGrpSpPr/>
        <p:nvPr/>
      </p:nvGrpSpPr>
      <p:grpSpPr>
        <a:xfrm>
          <a:off x="0" y="0"/>
          <a:ext cx="0" cy="0"/>
          <a:chOff x="0" y="0"/>
          <a:chExt cx="0" cy="0"/>
        </a:xfrm>
      </p:grpSpPr>
      <p:pic>
        <p:nvPicPr>
          <p:cNvPr id="2" name="Picture 1" descr="A black rectangular frame with a red border&#10;&#10;Description automatically generated">
            <a:extLst>
              <a:ext uri="{FF2B5EF4-FFF2-40B4-BE49-F238E27FC236}">
                <a16:creationId xmlns:a16="http://schemas.microsoft.com/office/drawing/2014/main" id="{C547B916-A50E-2DF3-45EB-D5DD7EB6350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545DB672-D0ED-7F30-F9FE-D3117685A2D4}"/>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5" name="Picture 4">
            <a:extLst>
              <a:ext uri="{FF2B5EF4-FFF2-40B4-BE49-F238E27FC236}">
                <a16:creationId xmlns:a16="http://schemas.microsoft.com/office/drawing/2014/main" id="{5840C461-98D0-AD3E-DD8E-D7B9E3242676}"/>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6" name="Slide Number Placeholder 17">
            <a:extLst>
              <a:ext uri="{FF2B5EF4-FFF2-40B4-BE49-F238E27FC236}">
                <a16:creationId xmlns:a16="http://schemas.microsoft.com/office/drawing/2014/main" id="{B4CABF91-301C-B555-44B7-D25F471C292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730698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7A7D4A-D17B-FC76-A573-5123FB271E57}"/>
              </a:ext>
            </a:extLst>
          </p:cNvPr>
          <p:cNvPicPr>
            <a:picLocks noChangeAspect="1"/>
          </p:cNvPicPr>
          <p:nvPr userDrawn="1"/>
        </p:nvPicPr>
        <p:blipFill>
          <a:blip r:embed="rId2"/>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21D17714-79C7-6106-A923-09E652576ABB}"/>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5A562C0D-C90B-F5DE-474F-CFD19797A652}"/>
              </a:ext>
            </a:extLst>
          </p:cNvPr>
          <p:cNvPicPr>
            <a:picLocks noChangeAspect="1"/>
          </p:cNvPicPr>
          <p:nvPr userDrawn="1"/>
        </p:nvPicPr>
        <p:blipFill>
          <a:blip r:embed="rId3"/>
          <a:stretch>
            <a:fillRect/>
          </a:stretch>
        </p:blipFill>
        <p:spPr>
          <a:xfrm>
            <a:off x="261270" y="260351"/>
            <a:ext cx="366783" cy="273050"/>
          </a:xfrm>
          <a:prstGeom prst="rect">
            <a:avLst/>
          </a:prstGeom>
        </p:spPr>
      </p:pic>
      <p:sp>
        <p:nvSpPr>
          <p:cNvPr id="3" name="Title 12">
            <a:extLst>
              <a:ext uri="{FF2B5EF4-FFF2-40B4-BE49-F238E27FC236}">
                <a16:creationId xmlns:a16="http://schemas.microsoft.com/office/drawing/2014/main" id="{6B7B7C98-0E8F-CABF-7905-04932BA699FA}"/>
              </a:ext>
            </a:extLst>
          </p:cNvPr>
          <p:cNvSpPr>
            <a:spLocks noGrp="1"/>
          </p:cNvSpPr>
          <p:nvPr>
            <p:ph type="title" hasCustomPrompt="1"/>
          </p:nvPr>
        </p:nvSpPr>
        <p:spPr>
          <a:xfrm>
            <a:off x="0" y="16827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401810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descr="A black rectangular object with a black background&#10;&#10;Description automatically generated">
            <a:extLst>
              <a:ext uri="{FF2B5EF4-FFF2-40B4-BE49-F238E27FC236}">
                <a16:creationId xmlns:a16="http://schemas.microsoft.com/office/drawing/2014/main" id="{27778745-946C-7770-426D-097C673DDA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6827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pic>
        <p:nvPicPr>
          <p:cNvPr id="5" name="Picture 4">
            <a:extLst>
              <a:ext uri="{FF2B5EF4-FFF2-40B4-BE49-F238E27FC236}">
                <a16:creationId xmlns:a16="http://schemas.microsoft.com/office/drawing/2014/main" id="{BEEAD9C7-0DBC-08EA-A2B6-EAE483461431}"/>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6" name="Picture 5">
            <a:extLst>
              <a:ext uri="{FF2B5EF4-FFF2-40B4-BE49-F238E27FC236}">
                <a16:creationId xmlns:a16="http://schemas.microsoft.com/office/drawing/2014/main" id="{36113455-196C-60B5-A3AD-D162ED295731}"/>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7A57DDA8-CD15-044E-ADFA-B46FF002879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4089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EAD9C7-0DBC-08EA-A2B6-EAE483461431}"/>
              </a:ext>
            </a:extLst>
          </p:cNvPr>
          <p:cNvPicPr>
            <a:picLocks noChangeAspect="1"/>
          </p:cNvPicPr>
          <p:nvPr userDrawn="1"/>
        </p:nvPicPr>
        <p:blipFill>
          <a:blip r:embed="rId2"/>
          <a:stretch>
            <a:fillRect/>
          </a:stretch>
        </p:blipFill>
        <p:spPr>
          <a:xfrm>
            <a:off x="261270" y="260351"/>
            <a:ext cx="366783" cy="273050"/>
          </a:xfrm>
          <a:prstGeom prst="rect">
            <a:avLst/>
          </a:prstGeom>
        </p:spPr>
      </p:pic>
      <p:pic>
        <p:nvPicPr>
          <p:cNvPr id="3" name="Picture 2">
            <a:extLst>
              <a:ext uri="{FF2B5EF4-FFF2-40B4-BE49-F238E27FC236}">
                <a16:creationId xmlns:a16="http://schemas.microsoft.com/office/drawing/2014/main" id="{579CBE7A-1571-01AB-7B23-0651A3C2C78F}"/>
              </a:ext>
            </a:extLst>
          </p:cNvPr>
          <p:cNvPicPr>
            <a:picLocks noChangeAspect="1"/>
          </p:cNvPicPr>
          <p:nvPr userDrawn="1"/>
        </p:nvPicPr>
        <p:blipFill>
          <a:blip r:embed="rId3"/>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6113455-196C-60B5-A3AD-D162ED295731}"/>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7A57DDA8-CD15-044E-ADFA-B46FF002879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Title 12">
            <a:extLst>
              <a:ext uri="{FF2B5EF4-FFF2-40B4-BE49-F238E27FC236}">
                <a16:creationId xmlns:a16="http://schemas.microsoft.com/office/drawing/2014/main" id="{D7C0321F-FAEB-F9C7-6133-89955C001AD5}"/>
              </a:ext>
            </a:extLst>
          </p:cNvPr>
          <p:cNvSpPr>
            <a:spLocks noGrp="1"/>
          </p:cNvSpPr>
          <p:nvPr>
            <p:ph type="title" hasCustomPrompt="1"/>
          </p:nvPr>
        </p:nvSpPr>
        <p:spPr>
          <a:xfrm>
            <a:off x="0" y="16827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3979379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pic>
        <p:nvPicPr>
          <p:cNvPr id="4" name="Picture 3" descr="A black rectangular frame with a red border&#10;&#10;Description automatically generated">
            <a:extLst>
              <a:ext uri="{FF2B5EF4-FFF2-40B4-BE49-F238E27FC236}">
                <a16:creationId xmlns:a16="http://schemas.microsoft.com/office/drawing/2014/main" id="{D9391FF5-9FF9-E996-20C6-5388A443E44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EEAD9C7-0DBC-08EA-A2B6-EAE483461431}"/>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6" name="Picture 5">
            <a:extLst>
              <a:ext uri="{FF2B5EF4-FFF2-40B4-BE49-F238E27FC236}">
                <a16:creationId xmlns:a16="http://schemas.microsoft.com/office/drawing/2014/main" id="{36113455-196C-60B5-A3AD-D162ED295731}"/>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7A57DDA8-CD15-044E-ADFA-B46FF002879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Title 12">
            <a:extLst>
              <a:ext uri="{FF2B5EF4-FFF2-40B4-BE49-F238E27FC236}">
                <a16:creationId xmlns:a16="http://schemas.microsoft.com/office/drawing/2014/main" id="{8DC71796-8C7A-0D3E-B4BD-D611406672AA}"/>
              </a:ext>
            </a:extLst>
          </p:cNvPr>
          <p:cNvSpPr>
            <a:spLocks noGrp="1"/>
          </p:cNvSpPr>
          <p:nvPr>
            <p:ph type="title" hasCustomPrompt="1"/>
          </p:nvPr>
        </p:nvSpPr>
        <p:spPr>
          <a:xfrm>
            <a:off x="0" y="16827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13773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DF42E-6DC4-0D94-C8FC-52656A60781B}"/>
              </a:ext>
            </a:extLst>
          </p:cNvPr>
          <p:cNvPicPr>
            <a:picLocks noChangeAspect="1"/>
          </p:cNvPicPr>
          <p:nvPr userDrawn="1"/>
        </p:nvPicPr>
        <p:blipFill>
          <a:blip r:embed="rId2"/>
          <a:srcRect t="609" b="609"/>
          <a:stretch/>
        </p:blipFill>
        <p:spPr>
          <a:xfrm>
            <a:off x="93946" y="93945"/>
            <a:ext cx="12004110" cy="6670109"/>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6" name="Picture 5">
            <a:extLst>
              <a:ext uri="{FF2B5EF4-FFF2-40B4-BE49-F238E27FC236}">
                <a16:creationId xmlns:a16="http://schemas.microsoft.com/office/drawing/2014/main" id="{33087F9C-4D5C-DADD-834F-EBE571541581}"/>
              </a:ext>
            </a:extLst>
          </p:cNvPr>
          <p:cNvPicPr>
            <a:picLocks noChangeAspect="1"/>
          </p:cNvPicPr>
          <p:nvPr userDrawn="1"/>
        </p:nvPicPr>
        <p:blipFill>
          <a:blip r:embed="rId3"/>
          <a:srcRect/>
          <a:stretch/>
        </p:blipFill>
        <p:spPr>
          <a:xfrm>
            <a:off x="3461588" y="5665220"/>
            <a:ext cx="5362768" cy="612648"/>
          </a:xfrm>
          <a:prstGeom prst="rect">
            <a:avLst/>
          </a:prstGeom>
        </p:spPr>
      </p:pic>
    </p:spTree>
    <p:extLst>
      <p:ext uri="{BB962C8B-B14F-4D97-AF65-F5344CB8AC3E}">
        <p14:creationId xmlns:p14="http://schemas.microsoft.com/office/powerpoint/2010/main" val="13137421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rgbClr val="42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6" name="Picture 5">
            <a:extLst>
              <a:ext uri="{FF2B5EF4-FFF2-40B4-BE49-F238E27FC236}">
                <a16:creationId xmlns:a16="http://schemas.microsoft.com/office/drawing/2014/main" id="{F4B71507-37BA-482F-E8BD-DE74766A7E77}"/>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3768B4FC-20A7-5AB0-9143-5AD1674357D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688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6" name="Picture 5">
            <a:extLst>
              <a:ext uri="{FF2B5EF4-FFF2-40B4-BE49-F238E27FC236}">
                <a16:creationId xmlns:a16="http://schemas.microsoft.com/office/drawing/2014/main" id="{F4B71507-37BA-482F-E8BD-DE74766A7E77}"/>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3768B4FC-20A7-5AB0-9143-5AD1674357D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803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6" name="Picture 5">
            <a:extLst>
              <a:ext uri="{FF2B5EF4-FFF2-40B4-BE49-F238E27FC236}">
                <a16:creationId xmlns:a16="http://schemas.microsoft.com/office/drawing/2014/main" id="{F4B71507-37BA-482F-E8BD-DE74766A7E77}"/>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3768B4FC-20A7-5AB0-9143-5AD1674357D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itle 12">
            <a:extLst>
              <a:ext uri="{FF2B5EF4-FFF2-40B4-BE49-F238E27FC236}">
                <a16:creationId xmlns:a16="http://schemas.microsoft.com/office/drawing/2014/main" id="{3555B1EE-9641-D4F8-C129-A43A75675552}"/>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133006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6" name="Picture 5">
            <a:extLst>
              <a:ext uri="{FF2B5EF4-FFF2-40B4-BE49-F238E27FC236}">
                <a16:creationId xmlns:a16="http://schemas.microsoft.com/office/drawing/2014/main" id="{F4B71507-37BA-482F-E8BD-DE74766A7E77}"/>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3768B4FC-20A7-5AB0-9143-5AD1674357D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2">
            <a:extLst>
              <a:ext uri="{FF2B5EF4-FFF2-40B4-BE49-F238E27FC236}">
                <a16:creationId xmlns:a16="http://schemas.microsoft.com/office/drawing/2014/main" id="{1B5DCD36-08A0-C18D-FE79-2C6C6835D67E}"/>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3865085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11901"/>
            <a:ext cx="12192000" cy="82691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6" name="Picture 5">
            <a:extLst>
              <a:ext uri="{FF2B5EF4-FFF2-40B4-BE49-F238E27FC236}">
                <a16:creationId xmlns:a16="http://schemas.microsoft.com/office/drawing/2014/main" id="{F4B71507-37BA-482F-E8BD-DE74766A7E77}"/>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3768B4FC-20A7-5AB0-9143-5AD1674357D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2">
            <a:extLst>
              <a:ext uri="{FF2B5EF4-FFF2-40B4-BE49-F238E27FC236}">
                <a16:creationId xmlns:a16="http://schemas.microsoft.com/office/drawing/2014/main" id="{1B5DCD36-08A0-C18D-FE79-2C6C6835D67E}"/>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spTree>
    <p:extLst>
      <p:ext uri="{BB962C8B-B14F-4D97-AF65-F5344CB8AC3E}">
        <p14:creationId xmlns:p14="http://schemas.microsoft.com/office/powerpoint/2010/main" val="4041118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pic>
        <p:nvPicPr>
          <p:cNvPr id="3" name="Picture 2" descr="A grey and black background&#10;&#10;Description automatically generated with medium confidence">
            <a:extLst>
              <a:ext uri="{FF2B5EF4-FFF2-40B4-BE49-F238E27FC236}">
                <a16:creationId xmlns:a16="http://schemas.microsoft.com/office/drawing/2014/main" id="{CF00AC17-659D-2358-76F0-4AE63FC1562F}"/>
              </a:ext>
            </a:extLst>
          </p:cNvPr>
          <p:cNvPicPr>
            <a:picLocks noChangeAspect="1"/>
          </p:cNvPicPr>
          <p:nvPr userDrawn="1"/>
        </p:nvPicPr>
        <p:blipFill rotWithShape="1">
          <a:blip r:embed="rId2"/>
          <a:srcRect l="-171" t="-536" r="-1" b="-170"/>
          <a:stretch/>
        </p:blipFill>
        <p:spPr>
          <a:xfrm>
            <a:off x="-1" y="-36684"/>
            <a:ext cx="12192001" cy="6894684"/>
          </a:xfrm>
          <a:prstGeom prst="rect">
            <a:avLst/>
          </a:prstGeom>
        </p:spPr>
      </p:pic>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3"/>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4"/>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848577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4179006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rgbClr val="42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92982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1172509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rgbClr val="7CD1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07295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4" name="Picture 3" descr="A blue and grey wavy background&#10;&#10;Description automatically generated with medium confidence">
            <a:extLst>
              <a:ext uri="{FF2B5EF4-FFF2-40B4-BE49-F238E27FC236}">
                <a16:creationId xmlns:a16="http://schemas.microsoft.com/office/drawing/2014/main" id="{42D203F7-BA96-9C36-4E09-F670A627E5D8}"/>
              </a:ext>
            </a:extLst>
          </p:cNvPr>
          <p:cNvPicPr>
            <a:picLocks noChangeAspect="1"/>
          </p:cNvPicPr>
          <p:nvPr userDrawn="1"/>
        </p:nvPicPr>
        <p:blipFill>
          <a:blip r:embed="rId2"/>
          <a:stretch>
            <a:fillRect/>
          </a:stretch>
        </p:blipFill>
        <p:spPr>
          <a:xfrm>
            <a:off x="93942" y="93944"/>
            <a:ext cx="12004109" cy="6670109"/>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6" name="Picture 5">
            <a:extLst>
              <a:ext uri="{FF2B5EF4-FFF2-40B4-BE49-F238E27FC236}">
                <a16:creationId xmlns:a16="http://schemas.microsoft.com/office/drawing/2014/main" id="{33087F9C-4D5C-DADD-834F-EBE571541581}"/>
              </a:ext>
            </a:extLst>
          </p:cNvPr>
          <p:cNvPicPr>
            <a:picLocks noChangeAspect="1"/>
          </p:cNvPicPr>
          <p:nvPr userDrawn="1"/>
        </p:nvPicPr>
        <p:blipFill>
          <a:blip r:embed="rId3"/>
          <a:srcRect/>
          <a:stretch/>
        </p:blipFill>
        <p:spPr>
          <a:xfrm>
            <a:off x="3498583" y="5665220"/>
            <a:ext cx="5288777" cy="612648"/>
          </a:xfrm>
          <a:prstGeom prst="rect">
            <a:avLst/>
          </a:prstGeom>
        </p:spPr>
      </p:pic>
    </p:spTree>
    <p:extLst>
      <p:ext uri="{BB962C8B-B14F-4D97-AF65-F5344CB8AC3E}">
        <p14:creationId xmlns:p14="http://schemas.microsoft.com/office/powerpoint/2010/main" val="9881485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4137875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136535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4" name="Picture 3">
            <a:extLst>
              <a:ext uri="{FF2B5EF4-FFF2-40B4-BE49-F238E27FC236}">
                <a16:creationId xmlns:a16="http://schemas.microsoft.com/office/drawing/2014/main" id="{F18E65E0-2D9E-BBD1-00A3-EC00126474C9}"/>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5" name="Slide Number Placeholder 17">
            <a:extLst>
              <a:ext uri="{FF2B5EF4-FFF2-40B4-BE49-F238E27FC236}">
                <a16:creationId xmlns:a16="http://schemas.microsoft.com/office/drawing/2014/main" id="{F151AE60-765A-602E-C191-6352DDB852A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E1FB3F8A-6365-295F-5BAD-49EBAF8C5CCC}"/>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3370614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1. Title Slide">
    <p:bg>
      <p:bgRef idx="1001">
        <a:schemeClr val="bg2"/>
      </p:bgRef>
    </p:bg>
    <p:spTree>
      <p:nvGrpSpPr>
        <p:cNvPr id="1" name=""/>
        <p:cNvGrpSpPr/>
        <p:nvPr/>
      </p:nvGrpSpPr>
      <p:grpSpPr>
        <a:xfrm>
          <a:off x="0" y="0"/>
          <a:ext cx="0" cy="0"/>
          <a:chOff x="0" y="0"/>
          <a:chExt cx="0" cy="0"/>
        </a:xfrm>
      </p:grpSpPr>
      <p:pic>
        <p:nvPicPr>
          <p:cNvPr id="20" name="Picture 19" descr="A black and orange corner&#10;&#10;Description automatically generated">
            <a:extLst>
              <a:ext uri="{FF2B5EF4-FFF2-40B4-BE49-F238E27FC236}">
                <a16:creationId xmlns:a16="http://schemas.microsoft.com/office/drawing/2014/main" id="{17C32642-A8A1-CEA9-A517-D104BD10803A}"/>
              </a:ext>
            </a:extLst>
          </p:cNvPr>
          <p:cNvPicPr>
            <a:picLocks noChangeAspect="1"/>
          </p:cNvPicPr>
          <p:nvPr userDrawn="1"/>
        </p:nvPicPr>
        <p:blipFill>
          <a:blip r:embed="rId2"/>
          <a:stretch>
            <a:fillRect/>
          </a:stretch>
        </p:blipFill>
        <p:spPr>
          <a:xfrm flipH="1">
            <a:off x="6551271" y="0"/>
            <a:ext cx="5829572" cy="6864626"/>
          </a:xfrm>
          <a:prstGeom prst="rect">
            <a:avLst/>
          </a:prstGeom>
        </p:spPr>
      </p:pic>
      <p:sp>
        <p:nvSpPr>
          <p:cNvPr id="6" name="Rounded Rectangle 35">
            <a:extLst>
              <a:ext uri="{FF2B5EF4-FFF2-40B4-BE49-F238E27FC236}">
                <a16:creationId xmlns:a16="http://schemas.microsoft.com/office/drawing/2014/main" id="{7BE2CBDE-D8BB-74CD-9097-710584D89790}"/>
              </a:ext>
            </a:extLst>
          </p:cNvPr>
          <p:cNvSpPr>
            <a:spLocks noGrp="1"/>
          </p:cNvSpPr>
          <p:nvPr>
            <p:ph type="pic" sz="quarter" idx="15" hasCustomPrompt="1"/>
          </p:nvPr>
        </p:nvSpPr>
        <p:spPr>
          <a:xfrm>
            <a:off x="1768105"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7" name="Rounded Rectangle 35">
            <a:extLst>
              <a:ext uri="{FF2B5EF4-FFF2-40B4-BE49-F238E27FC236}">
                <a16:creationId xmlns:a16="http://schemas.microsoft.com/office/drawing/2014/main" id="{2118161D-0AF1-E9F7-C09E-845D88680853}"/>
              </a:ext>
            </a:extLst>
          </p:cNvPr>
          <p:cNvSpPr>
            <a:spLocks noGrp="1"/>
          </p:cNvSpPr>
          <p:nvPr>
            <p:ph type="pic" sz="quarter" idx="16" hasCustomPrompt="1"/>
          </p:nvPr>
        </p:nvSpPr>
        <p:spPr>
          <a:xfrm>
            <a:off x="4652567"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8" name="Rounded Rectangle 35">
            <a:extLst>
              <a:ext uri="{FF2B5EF4-FFF2-40B4-BE49-F238E27FC236}">
                <a16:creationId xmlns:a16="http://schemas.microsoft.com/office/drawing/2014/main" id="{C7D83F74-3414-0EC4-801C-CF77A0B1E7AB}"/>
              </a:ext>
            </a:extLst>
          </p:cNvPr>
          <p:cNvSpPr>
            <a:spLocks noGrp="1"/>
          </p:cNvSpPr>
          <p:nvPr>
            <p:ph type="pic" sz="quarter" idx="17" hasCustomPrompt="1"/>
          </p:nvPr>
        </p:nvSpPr>
        <p:spPr>
          <a:xfrm>
            <a:off x="7537030"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pic>
        <p:nvPicPr>
          <p:cNvPr id="3" name="Picture 2">
            <a:extLst>
              <a:ext uri="{FF2B5EF4-FFF2-40B4-BE49-F238E27FC236}">
                <a16:creationId xmlns:a16="http://schemas.microsoft.com/office/drawing/2014/main" id="{BA5188E7-FC70-9344-3167-E0E0DF76C38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6F02F9FA-1CFC-A4A5-7BBA-F6E68ECA9D3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4FD23091-36CD-18B8-07E2-B554DC4A3F53}"/>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 name="Text Placeholder 6">
            <a:extLst>
              <a:ext uri="{FF2B5EF4-FFF2-40B4-BE49-F238E27FC236}">
                <a16:creationId xmlns:a16="http://schemas.microsoft.com/office/drawing/2014/main" id="{4DF1AA68-B6E3-DDCA-2968-D926FF52BD08}"/>
              </a:ext>
            </a:extLst>
          </p:cNvPr>
          <p:cNvSpPr>
            <a:spLocks noGrp="1"/>
          </p:cNvSpPr>
          <p:nvPr>
            <p:ph type="body" sz="quarter" idx="12" hasCustomPrompt="1"/>
          </p:nvPr>
        </p:nvSpPr>
        <p:spPr>
          <a:xfrm>
            <a:off x="1761425" y="4616663"/>
            <a:ext cx="274067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Text Placeholder 6">
            <a:extLst>
              <a:ext uri="{FF2B5EF4-FFF2-40B4-BE49-F238E27FC236}">
                <a16:creationId xmlns:a16="http://schemas.microsoft.com/office/drawing/2014/main" id="{B498FF98-92A1-D0DB-1E87-5BA6C496882D}"/>
              </a:ext>
            </a:extLst>
          </p:cNvPr>
          <p:cNvSpPr>
            <a:spLocks noGrp="1"/>
          </p:cNvSpPr>
          <p:nvPr>
            <p:ph type="body" sz="quarter" idx="19" hasCustomPrompt="1"/>
          </p:nvPr>
        </p:nvSpPr>
        <p:spPr>
          <a:xfrm>
            <a:off x="1761425" y="4984237"/>
            <a:ext cx="274067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5" name="Text Placeholder 6">
            <a:extLst>
              <a:ext uri="{FF2B5EF4-FFF2-40B4-BE49-F238E27FC236}">
                <a16:creationId xmlns:a16="http://schemas.microsoft.com/office/drawing/2014/main" id="{1BCCFC46-E3EE-CA97-E89B-43B4BAD3B289}"/>
              </a:ext>
            </a:extLst>
          </p:cNvPr>
          <p:cNvSpPr>
            <a:spLocks noGrp="1"/>
          </p:cNvSpPr>
          <p:nvPr>
            <p:ph type="body" sz="quarter" idx="20" hasCustomPrompt="1"/>
          </p:nvPr>
        </p:nvSpPr>
        <p:spPr>
          <a:xfrm>
            <a:off x="4652567" y="4616663"/>
            <a:ext cx="273399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6" name="Text Placeholder 6">
            <a:extLst>
              <a:ext uri="{FF2B5EF4-FFF2-40B4-BE49-F238E27FC236}">
                <a16:creationId xmlns:a16="http://schemas.microsoft.com/office/drawing/2014/main" id="{DF48FE01-CB3D-1C53-5E32-4865DC465C3E}"/>
              </a:ext>
            </a:extLst>
          </p:cNvPr>
          <p:cNvSpPr>
            <a:spLocks noGrp="1"/>
          </p:cNvSpPr>
          <p:nvPr>
            <p:ph type="body" sz="quarter" idx="22" hasCustomPrompt="1"/>
          </p:nvPr>
        </p:nvSpPr>
        <p:spPr>
          <a:xfrm>
            <a:off x="4652567" y="4984237"/>
            <a:ext cx="273399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8" name="Text Placeholder 6">
            <a:extLst>
              <a:ext uri="{FF2B5EF4-FFF2-40B4-BE49-F238E27FC236}">
                <a16:creationId xmlns:a16="http://schemas.microsoft.com/office/drawing/2014/main" id="{25131E58-DD69-1BFD-72F9-177B12411F6B}"/>
              </a:ext>
            </a:extLst>
          </p:cNvPr>
          <p:cNvSpPr>
            <a:spLocks noGrp="1"/>
          </p:cNvSpPr>
          <p:nvPr>
            <p:ph type="body" sz="quarter" idx="23" hasCustomPrompt="1"/>
          </p:nvPr>
        </p:nvSpPr>
        <p:spPr>
          <a:xfrm>
            <a:off x="7537029" y="4616663"/>
            <a:ext cx="273399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9" name="Text Placeholder 6">
            <a:extLst>
              <a:ext uri="{FF2B5EF4-FFF2-40B4-BE49-F238E27FC236}">
                <a16:creationId xmlns:a16="http://schemas.microsoft.com/office/drawing/2014/main" id="{10A64986-67F0-5D12-7396-E1B8CEB784C0}"/>
              </a:ext>
            </a:extLst>
          </p:cNvPr>
          <p:cNvSpPr>
            <a:spLocks noGrp="1"/>
          </p:cNvSpPr>
          <p:nvPr>
            <p:ph type="body" sz="quarter" idx="25" hasCustomPrompt="1"/>
          </p:nvPr>
        </p:nvSpPr>
        <p:spPr>
          <a:xfrm>
            <a:off x="7537029" y="4984237"/>
            <a:ext cx="273399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1" name="Title 1">
            <a:extLst>
              <a:ext uri="{FF2B5EF4-FFF2-40B4-BE49-F238E27FC236}">
                <a16:creationId xmlns:a16="http://schemas.microsoft.com/office/drawing/2014/main" id="{5AC4B81D-376E-CD9A-C401-381423F238AB}"/>
              </a:ext>
            </a:extLst>
          </p:cNvPr>
          <p:cNvSpPr>
            <a:spLocks noGrp="1"/>
          </p:cNvSpPr>
          <p:nvPr>
            <p:ph type="title" hasCustomPrompt="1"/>
          </p:nvPr>
        </p:nvSpPr>
        <p:spPr>
          <a:xfrm>
            <a:off x="1761425" y="842898"/>
            <a:ext cx="8730979" cy="510697"/>
          </a:xfrm>
        </p:spPr>
        <p:txBody>
          <a:bodyPr anchor="b" anchorCtr="0"/>
          <a:lstStyle>
            <a:lvl1pPr algn="l">
              <a:defRPr sz="2700" b="1" baseline="0">
                <a:solidFill>
                  <a:schemeClr val="tx1"/>
                </a:solidFill>
              </a:defRPr>
            </a:lvl1pPr>
          </a:lstStyle>
          <a:p>
            <a:r>
              <a:rPr lang="en-US"/>
              <a:t>PLACE HEADLINE HERE</a:t>
            </a:r>
          </a:p>
        </p:txBody>
      </p:sp>
      <p:sp>
        <p:nvSpPr>
          <p:cNvPr id="25" name="Text Placeholder 90">
            <a:extLst>
              <a:ext uri="{FF2B5EF4-FFF2-40B4-BE49-F238E27FC236}">
                <a16:creationId xmlns:a16="http://schemas.microsoft.com/office/drawing/2014/main" id="{8844607B-979A-53B8-291C-8C308EEBDC36}"/>
              </a:ext>
            </a:extLst>
          </p:cNvPr>
          <p:cNvSpPr>
            <a:spLocks noGrp="1"/>
          </p:cNvSpPr>
          <p:nvPr>
            <p:ph type="body" sz="quarter" idx="10" hasCustomPrompt="1"/>
          </p:nvPr>
        </p:nvSpPr>
        <p:spPr>
          <a:xfrm>
            <a:off x="1761424" y="1380110"/>
            <a:ext cx="8730980"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spTree>
    <p:extLst>
      <p:ext uri="{BB962C8B-B14F-4D97-AF65-F5344CB8AC3E}">
        <p14:creationId xmlns:p14="http://schemas.microsoft.com/office/powerpoint/2010/main" val="2650087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1. Title Slide">
    <p:bg>
      <p:bgRef idx="1001">
        <a:schemeClr val="bg2"/>
      </p:bgRef>
    </p:bg>
    <p:spTree>
      <p:nvGrpSpPr>
        <p:cNvPr id="1" name=""/>
        <p:cNvGrpSpPr/>
        <p:nvPr/>
      </p:nvGrpSpPr>
      <p:grpSpPr>
        <a:xfrm>
          <a:off x="0" y="0"/>
          <a:ext cx="0" cy="0"/>
          <a:chOff x="0" y="0"/>
          <a:chExt cx="0" cy="0"/>
        </a:xfrm>
      </p:grpSpPr>
      <p:pic>
        <p:nvPicPr>
          <p:cNvPr id="2" name="Picture 1" descr="A black and grey background&#10;&#10;Description automatically generated">
            <a:extLst>
              <a:ext uri="{FF2B5EF4-FFF2-40B4-BE49-F238E27FC236}">
                <a16:creationId xmlns:a16="http://schemas.microsoft.com/office/drawing/2014/main" id="{3B277D77-C871-EEE5-C591-8C9C7B647C88}"/>
              </a:ext>
            </a:extLst>
          </p:cNvPr>
          <p:cNvPicPr>
            <a:picLocks noChangeAspect="1"/>
          </p:cNvPicPr>
          <p:nvPr userDrawn="1"/>
        </p:nvPicPr>
        <p:blipFill>
          <a:blip r:embed="rId2"/>
          <a:stretch>
            <a:fillRect/>
          </a:stretch>
        </p:blipFill>
        <p:spPr>
          <a:xfrm flipH="1">
            <a:off x="6284843" y="0"/>
            <a:ext cx="6096000" cy="6864626"/>
          </a:xfrm>
          <a:prstGeom prst="rect">
            <a:avLst/>
          </a:prstGeom>
        </p:spPr>
      </p:pic>
      <p:sp>
        <p:nvSpPr>
          <p:cNvPr id="6" name="Rounded Rectangle 35">
            <a:extLst>
              <a:ext uri="{FF2B5EF4-FFF2-40B4-BE49-F238E27FC236}">
                <a16:creationId xmlns:a16="http://schemas.microsoft.com/office/drawing/2014/main" id="{7BE2CBDE-D8BB-74CD-9097-710584D89790}"/>
              </a:ext>
            </a:extLst>
          </p:cNvPr>
          <p:cNvSpPr>
            <a:spLocks noGrp="1"/>
          </p:cNvSpPr>
          <p:nvPr>
            <p:ph type="pic" sz="quarter" idx="15" hasCustomPrompt="1"/>
          </p:nvPr>
        </p:nvSpPr>
        <p:spPr>
          <a:xfrm>
            <a:off x="1768105"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7" name="Rounded Rectangle 35">
            <a:extLst>
              <a:ext uri="{FF2B5EF4-FFF2-40B4-BE49-F238E27FC236}">
                <a16:creationId xmlns:a16="http://schemas.microsoft.com/office/drawing/2014/main" id="{2118161D-0AF1-E9F7-C09E-845D88680853}"/>
              </a:ext>
            </a:extLst>
          </p:cNvPr>
          <p:cNvSpPr>
            <a:spLocks noGrp="1"/>
          </p:cNvSpPr>
          <p:nvPr>
            <p:ph type="pic" sz="quarter" idx="16" hasCustomPrompt="1"/>
          </p:nvPr>
        </p:nvSpPr>
        <p:spPr>
          <a:xfrm>
            <a:off x="4652567"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8" name="Rounded Rectangle 35">
            <a:extLst>
              <a:ext uri="{FF2B5EF4-FFF2-40B4-BE49-F238E27FC236}">
                <a16:creationId xmlns:a16="http://schemas.microsoft.com/office/drawing/2014/main" id="{C7D83F74-3414-0EC4-801C-CF77A0B1E7AB}"/>
              </a:ext>
            </a:extLst>
          </p:cNvPr>
          <p:cNvSpPr>
            <a:spLocks noGrp="1"/>
          </p:cNvSpPr>
          <p:nvPr>
            <p:ph type="pic" sz="quarter" idx="17" hasCustomPrompt="1"/>
          </p:nvPr>
        </p:nvSpPr>
        <p:spPr>
          <a:xfrm>
            <a:off x="7537030"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pic>
        <p:nvPicPr>
          <p:cNvPr id="3" name="Picture 2">
            <a:extLst>
              <a:ext uri="{FF2B5EF4-FFF2-40B4-BE49-F238E27FC236}">
                <a16:creationId xmlns:a16="http://schemas.microsoft.com/office/drawing/2014/main" id="{BA5188E7-FC70-9344-3167-E0E0DF76C38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6F02F9FA-1CFC-A4A5-7BBA-F6E68ECA9D3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4FD23091-36CD-18B8-07E2-B554DC4A3F53}"/>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9" name="Text Placeholder 6">
            <a:extLst>
              <a:ext uri="{FF2B5EF4-FFF2-40B4-BE49-F238E27FC236}">
                <a16:creationId xmlns:a16="http://schemas.microsoft.com/office/drawing/2014/main" id="{41C3A4D9-8812-8C33-A0CB-B3228EF87C47}"/>
              </a:ext>
            </a:extLst>
          </p:cNvPr>
          <p:cNvSpPr>
            <a:spLocks noGrp="1"/>
          </p:cNvSpPr>
          <p:nvPr>
            <p:ph type="body" sz="quarter" idx="12" hasCustomPrompt="1"/>
          </p:nvPr>
        </p:nvSpPr>
        <p:spPr>
          <a:xfrm>
            <a:off x="1761425" y="4616663"/>
            <a:ext cx="274067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5" name="Text Placeholder 6">
            <a:extLst>
              <a:ext uri="{FF2B5EF4-FFF2-40B4-BE49-F238E27FC236}">
                <a16:creationId xmlns:a16="http://schemas.microsoft.com/office/drawing/2014/main" id="{4136527B-2C2F-41A6-4A41-F30AC42D7891}"/>
              </a:ext>
            </a:extLst>
          </p:cNvPr>
          <p:cNvSpPr>
            <a:spLocks noGrp="1"/>
          </p:cNvSpPr>
          <p:nvPr>
            <p:ph type="body" sz="quarter" idx="19" hasCustomPrompt="1"/>
          </p:nvPr>
        </p:nvSpPr>
        <p:spPr>
          <a:xfrm>
            <a:off x="1761425" y="4984237"/>
            <a:ext cx="274067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6" name="Text Placeholder 6">
            <a:extLst>
              <a:ext uri="{FF2B5EF4-FFF2-40B4-BE49-F238E27FC236}">
                <a16:creationId xmlns:a16="http://schemas.microsoft.com/office/drawing/2014/main" id="{521D0A1C-C84E-248D-39A9-01F7892406F5}"/>
              </a:ext>
            </a:extLst>
          </p:cNvPr>
          <p:cNvSpPr>
            <a:spLocks noGrp="1"/>
          </p:cNvSpPr>
          <p:nvPr>
            <p:ph type="body" sz="quarter" idx="20" hasCustomPrompt="1"/>
          </p:nvPr>
        </p:nvSpPr>
        <p:spPr>
          <a:xfrm>
            <a:off x="4652567" y="4616663"/>
            <a:ext cx="273399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8" name="Text Placeholder 6">
            <a:extLst>
              <a:ext uri="{FF2B5EF4-FFF2-40B4-BE49-F238E27FC236}">
                <a16:creationId xmlns:a16="http://schemas.microsoft.com/office/drawing/2014/main" id="{94B03B33-845B-38B0-B323-8F6E97740334}"/>
              </a:ext>
            </a:extLst>
          </p:cNvPr>
          <p:cNvSpPr>
            <a:spLocks noGrp="1"/>
          </p:cNvSpPr>
          <p:nvPr>
            <p:ph type="body" sz="quarter" idx="22" hasCustomPrompt="1"/>
          </p:nvPr>
        </p:nvSpPr>
        <p:spPr>
          <a:xfrm>
            <a:off x="4652567" y="4984237"/>
            <a:ext cx="273399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9" name="Text Placeholder 6">
            <a:extLst>
              <a:ext uri="{FF2B5EF4-FFF2-40B4-BE49-F238E27FC236}">
                <a16:creationId xmlns:a16="http://schemas.microsoft.com/office/drawing/2014/main" id="{F39959CE-92B3-E2DE-72DB-1F5888236A19}"/>
              </a:ext>
            </a:extLst>
          </p:cNvPr>
          <p:cNvSpPr>
            <a:spLocks noGrp="1"/>
          </p:cNvSpPr>
          <p:nvPr>
            <p:ph type="body" sz="quarter" idx="23" hasCustomPrompt="1"/>
          </p:nvPr>
        </p:nvSpPr>
        <p:spPr>
          <a:xfrm>
            <a:off x="7537029" y="4616663"/>
            <a:ext cx="273399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0" name="Text Placeholder 6">
            <a:extLst>
              <a:ext uri="{FF2B5EF4-FFF2-40B4-BE49-F238E27FC236}">
                <a16:creationId xmlns:a16="http://schemas.microsoft.com/office/drawing/2014/main" id="{BB9AC1E5-2291-3D5E-AE4D-4F82643DB0C8}"/>
              </a:ext>
            </a:extLst>
          </p:cNvPr>
          <p:cNvSpPr>
            <a:spLocks noGrp="1"/>
          </p:cNvSpPr>
          <p:nvPr>
            <p:ph type="body" sz="quarter" idx="25" hasCustomPrompt="1"/>
          </p:nvPr>
        </p:nvSpPr>
        <p:spPr>
          <a:xfrm>
            <a:off x="7537029" y="4984237"/>
            <a:ext cx="273399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1" name="Title 1">
            <a:extLst>
              <a:ext uri="{FF2B5EF4-FFF2-40B4-BE49-F238E27FC236}">
                <a16:creationId xmlns:a16="http://schemas.microsoft.com/office/drawing/2014/main" id="{C1AC4F97-D321-264F-A392-2DD1B13C4A06}"/>
              </a:ext>
            </a:extLst>
          </p:cNvPr>
          <p:cNvSpPr>
            <a:spLocks noGrp="1"/>
          </p:cNvSpPr>
          <p:nvPr>
            <p:ph type="title" hasCustomPrompt="1"/>
          </p:nvPr>
        </p:nvSpPr>
        <p:spPr>
          <a:xfrm>
            <a:off x="1761425" y="842898"/>
            <a:ext cx="8730979" cy="510697"/>
          </a:xfrm>
        </p:spPr>
        <p:txBody>
          <a:bodyPr anchor="b" anchorCtr="0"/>
          <a:lstStyle>
            <a:lvl1pPr algn="l">
              <a:defRPr sz="2700" b="1" baseline="0">
                <a:solidFill>
                  <a:schemeClr val="tx1"/>
                </a:solidFill>
              </a:defRPr>
            </a:lvl1pPr>
          </a:lstStyle>
          <a:p>
            <a:r>
              <a:rPr lang="en-US"/>
              <a:t>PLACE HEADLINE HERE</a:t>
            </a:r>
          </a:p>
        </p:txBody>
      </p:sp>
      <p:sp>
        <p:nvSpPr>
          <p:cNvPr id="25" name="Text Placeholder 90">
            <a:extLst>
              <a:ext uri="{FF2B5EF4-FFF2-40B4-BE49-F238E27FC236}">
                <a16:creationId xmlns:a16="http://schemas.microsoft.com/office/drawing/2014/main" id="{88F12AD5-A9B0-759F-D668-05FA43E57511}"/>
              </a:ext>
            </a:extLst>
          </p:cNvPr>
          <p:cNvSpPr>
            <a:spLocks noGrp="1"/>
          </p:cNvSpPr>
          <p:nvPr>
            <p:ph type="body" sz="quarter" idx="10" hasCustomPrompt="1"/>
          </p:nvPr>
        </p:nvSpPr>
        <p:spPr>
          <a:xfrm>
            <a:off x="1761424" y="1380110"/>
            <a:ext cx="8730980"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spTree>
    <p:extLst>
      <p:ext uri="{BB962C8B-B14F-4D97-AF65-F5344CB8AC3E}">
        <p14:creationId xmlns:p14="http://schemas.microsoft.com/office/powerpoint/2010/main" val="2068744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1. Title Slide">
    <p:bg>
      <p:bgRef idx="1001">
        <a:schemeClr val="bg2"/>
      </p:bgRef>
    </p:bg>
    <p:spTree>
      <p:nvGrpSpPr>
        <p:cNvPr id="1" name=""/>
        <p:cNvGrpSpPr/>
        <p:nvPr/>
      </p:nvGrpSpPr>
      <p:grpSpPr>
        <a:xfrm>
          <a:off x="0" y="0"/>
          <a:ext cx="0" cy="0"/>
          <a:chOff x="0" y="0"/>
          <a:chExt cx="0" cy="0"/>
        </a:xfrm>
      </p:grpSpPr>
      <p:pic>
        <p:nvPicPr>
          <p:cNvPr id="15" name="Picture 14" descr="A black and orange corner&#10;&#10;Description automatically generated">
            <a:extLst>
              <a:ext uri="{FF2B5EF4-FFF2-40B4-BE49-F238E27FC236}">
                <a16:creationId xmlns:a16="http://schemas.microsoft.com/office/drawing/2014/main" id="{423C5F51-5AEB-2A7B-48BB-898C02ECA801}"/>
              </a:ext>
            </a:extLst>
          </p:cNvPr>
          <p:cNvPicPr>
            <a:picLocks noChangeAspect="1"/>
          </p:cNvPicPr>
          <p:nvPr userDrawn="1"/>
        </p:nvPicPr>
        <p:blipFill>
          <a:blip r:embed="rId2"/>
          <a:stretch>
            <a:fillRect/>
          </a:stretch>
        </p:blipFill>
        <p:spPr>
          <a:xfrm flipH="1">
            <a:off x="6284843" y="0"/>
            <a:ext cx="6096000" cy="6864626"/>
          </a:xfrm>
          <a:prstGeom prst="rect">
            <a:avLst/>
          </a:prstGeom>
        </p:spPr>
      </p:pic>
      <p:sp>
        <p:nvSpPr>
          <p:cNvPr id="6" name="Rounded Rectangle 35">
            <a:extLst>
              <a:ext uri="{FF2B5EF4-FFF2-40B4-BE49-F238E27FC236}">
                <a16:creationId xmlns:a16="http://schemas.microsoft.com/office/drawing/2014/main" id="{7BE2CBDE-D8BB-74CD-9097-710584D89790}"/>
              </a:ext>
            </a:extLst>
          </p:cNvPr>
          <p:cNvSpPr>
            <a:spLocks noGrp="1"/>
          </p:cNvSpPr>
          <p:nvPr>
            <p:ph type="pic" sz="quarter" idx="15" hasCustomPrompt="1"/>
          </p:nvPr>
        </p:nvSpPr>
        <p:spPr>
          <a:xfrm>
            <a:off x="1768105"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7" name="Rounded Rectangle 35">
            <a:extLst>
              <a:ext uri="{FF2B5EF4-FFF2-40B4-BE49-F238E27FC236}">
                <a16:creationId xmlns:a16="http://schemas.microsoft.com/office/drawing/2014/main" id="{2118161D-0AF1-E9F7-C09E-845D88680853}"/>
              </a:ext>
            </a:extLst>
          </p:cNvPr>
          <p:cNvSpPr>
            <a:spLocks noGrp="1"/>
          </p:cNvSpPr>
          <p:nvPr>
            <p:ph type="pic" sz="quarter" idx="16" hasCustomPrompt="1"/>
          </p:nvPr>
        </p:nvSpPr>
        <p:spPr>
          <a:xfrm>
            <a:off x="4652567"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8" name="Rounded Rectangle 35">
            <a:extLst>
              <a:ext uri="{FF2B5EF4-FFF2-40B4-BE49-F238E27FC236}">
                <a16:creationId xmlns:a16="http://schemas.microsoft.com/office/drawing/2014/main" id="{C7D83F74-3414-0EC4-801C-CF77A0B1E7AB}"/>
              </a:ext>
            </a:extLst>
          </p:cNvPr>
          <p:cNvSpPr>
            <a:spLocks noGrp="1"/>
          </p:cNvSpPr>
          <p:nvPr>
            <p:ph type="pic" sz="quarter" idx="17" hasCustomPrompt="1"/>
          </p:nvPr>
        </p:nvSpPr>
        <p:spPr>
          <a:xfrm>
            <a:off x="7537030"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pic>
        <p:nvPicPr>
          <p:cNvPr id="3" name="Picture 2">
            <a:extLst>
              <a:ext uri="{FF2B5EF4-FFF2-40B4-BE49-F238E27FC236}">
                <a16:creationId xmlns:a16="http://schemas.microsoft.com/office/drawing/2014/main" id="{BA5188E7-FC70-9344-3167-E0E0DF76C38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6F02F9FA-1CFC-A4A5-7BBA-F6E68ECA9D3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4FD23091-36CD-18B8-07E2-B554DC4A3F53}"/>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 name="Text Placeholder 6">
            <a:extLst>
              <a:ext uri="{FF2B5EF4-FFF2-40B4-BE49-F238E27FC236}">
                <a16:creationId xmlns:a16="http://schemas.microsoft.com/office/drawing/2014/main" id="{3D3E83FF-E301-7E08-0DBF-CA7B1AF07BFF}"/>
              </a:ext>
            </a:extLst>
          </p:cNvPr>
          <p:cNvSpPr>
            <a:spLocks noGrp="1"/>
          </p:cNvSpPr>
          <p:nvPr>
            <p:ph type="body" sz="quarter" idx="12" hasCustomPrompt="1"/>
          </p:nvPr>
        </p:nvSpPr>
        <p:spPr>
          <a:xfrm>
            <a:off x="1761425" y="4616663"/>
            <a:ext cx="2740672" cy="344531"/>
          </a:xfrm>
          <a:noFill/>
        </p:spPr>
        <p:txBody>
          <a:bodyPr lIns="144000" anchor="ctr" anchorCtr="0">
            <a:normAutofit/>
          </a:bodyPr>
          <a:lstStyle>
            <a:lvl1pPr marL="0" indent="0">
              <a:buFontTx/>
              <a:buNone/>
              <a:defRPr sz="1300" b="1" cap="all" baseline="0">
                <a:solidFill>
                  <a:schemeClr val="accent1"/>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Text Placeholder 6">
            <a:extLst>
              <a:ext uri="{FF2B5EF4-FFF2-40B4-BE49-F238E27FC236}">
                <a16:creationId xmlns:a16="http://schemas.microsoft.com/office/drawing/2014/main" id="{B6911F45-1F59-5F38-6A2D-12448A2A8E11}"/>
              </a:ext>
            </a:extLst>
          </p:cNvPr>
          <p:cNvSpPr>
            <a:spLocks noGrp="1"/>
          </p:cNvSpPr>
          <p:nvPr>
            <p:ph type="body" sz="quarter" idx="19" hasCustomPrompt="1"/>
          </p:nvPr>
        </p:nvSpPr>
        <p:spPr>
          <a:xfrm>
            <a:off x="1761425" y="4984237"/>
            <a:ext cx="274067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6" name="Text Placeholder 6">
            <a:extLst>
              <a:ext uri="{FF2B5EF4-FFF2-40B4-BE49-F238E27FC236}">
                <a16:creationId xmlns:a16="http://schemas.microsoft.com/office/drawing/2014/main" id="{7D09C83C-C3D3-8A3E-342B-3845349E80DA}"/>
              </a:ext>
            </a:extLst>
          </p:cNvPr>
          <p:cNvSpPr>
            <a:spLocks noGrp="1"/>
          </p:cNvSpPr>
          <p:nvPr>
            <p:ph type="body" sz="quarter" idx="20" hasCustomPrompt="1"/>
          </p:nvPr>
        </p:nvSpPr>
        <p:spPr>
          <a:xfrm>
            <a:off x="4652567" y="4616663"/>
            <a:ext cx="2733991" cy="344531"/>
          </a:xfrm>
          <a:noFill/>
        </p:spPr>
        <p:txBody>
          <a:bodyPr lIns="144000" anchor="ctr" anchorCtr="0">
            <a:normAutofit/>
          </a:bodyPr>
          <a:lstStyle>
            <a:lvl1pPr marL="0" indent="0">
              <a:buFontTx/>
              <a:buNone/>
              <a:defRPr sz="1300" b="1" cap="all" baseline="0">
                <a:solidFill>
                  <a:schemeClr val="accent1"/>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8" name="Text Placeholder 6">
            <a:extLst>
              <a:ext uri="{FF2B5EF4-FFF2-40B4-BE49-F238E27FC236}">
                <a16:creationId xmlns:a16="http://schemas.microsoft.com/office/drawing/2014/main" id="{BAFA4A26-7C41-8022-DB29-4F4ACE2CF237}"/>
              </a:ext>
            </a:extLst>
          </p:cNvPr>
          <p:cNvSpPr>
            <a:spLocks noGrp="1"/>
          </p:cNvSpPr>
          <p:nvPr>
            <p:ph type="body" sz="quarter" idx="22" hasCustomPrompt="1"/>
          </p:nvPr>
        </p:nvSpPr>
        <p:spPr>
          <a:xfrm>
            <a:off x="4652567" y="4984237"/>
            <a:ext cx="273399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9" name="Text Placeholder 6">
            <a:extLst>
              <a:ext uri="{FF2B5EF4-FFF2-40B4-BE49-F238E27FC236}">
                <a16:creationId xmlns:a16="http://schemas.microsoft.com/office/drawing/2014/main" id="{BD73856D-E59E-4366-3033-AF56854523CB}"/>
              </a:ext>
            </a:extLst>
          </p:cNvPr>
          <p:cNvSpPr>
            <a:spLocks noGrp="1"/>
          </p:cNvSpPr>
          <p:nvPr>
            <p:ph type="body" sz="quarter" idx="23" hasCustomPrompt="1"/>
          </p:nvPr>
        </p:nvSpPr>
        <p:spPr>
          <a:xfrm>
            <a:off x="7537029" y="4616663"/>
            <a:ext cx="2733992" cy="344531"/>
          </a:xfrm>
          <a:noFill/>
        </p:spPr>
        <p:txBody>
          <a:bodyPr lIns="144000" anchor="ctr" anchorCtr="0">
            <a:normAutofit/>
          </a:bodyPr>
          <a:lstStyle>
            <a:lvl1pPr marL="0" indent="0">
              <a:buFontTx/>
              <a:buNone/>
              <a:defRPr sz="1300" b="1" cap="all" baseline="0">
                <a:solidFill>
                  <a:schemeClr val="accent1"/>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0" name="Text Placeholder 6">
            <a:extLst>
              <a:ext uri="{FF2B5EF4-FFF2-40B4-BE49-F238E27FC236}">
                <a16:creationId xmlns:a16="http://schemas.microsoft.com/office/drawing/2014/main" id="{F6B05D18-46C2-AD53-7BFE-C91A22444BD4}"/>
              </a:ext>
            </a:extLst>
          </p:cNvPr>
          <p:cNvSpPr>
            <a:spLocks noGrp="1"/>
          </p:cNvSpPr>
          <p:nvPr>
            <p:ph type="body" sz="quarter" idx="25" hasCustomPrompt="1"/>
          </p:nvPr>
        </p:nvSpPr>
        <p:spPr>
          <a:xfrm>
            <a:off x="7537029" y="4984237"/>
            <a:ext cx="273399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1" name="Title 1">
            <a:extLst>
              <a:ext uri="{FF2B5EF4-FFF2-40B4-BE49-F238E27FC236}">
                <a16:creationId xmlns:a16="http://schemas.microsoft.com/office/drawing/2014/main" id="{276280B8-0D7E-8F04-5901-189B287FCBE5}"/>
              </a:ext>
            </a:extLst>
          </p:cNvPr>
          <p:cNvSpPr>
            <a:spLocks noGrp="1"/>
          </p:cNvSpPr>
          <p:nvPr>
            <p:ph type="title" hasCustomPrompt="1"/>
          </p:nvPr>
        </p:nvSpPr>
        <p:spPr>
          <a:xfrm>
            <a:off x="1761425" y="842898"/>
            <a:ext cx="8730979" cy="510697"/>
          </a:xfrm>
        </p:spPr>
        <p:txBody>
          <a:bodyPr anchor="b" anchorCtr="0"/>
          <a:lstStyle>
            <a:lvl1pPr algn="l">
              <a:defRPr sz="2700" b="1" baseline="0">
                <a:solidFill>
                  <a:schemeClr val="tx1"/>
                </a:solidFill>
              </a:defRPr>
            </a:lvl1pPr>
          </a:lstStyle>
          <a:p>
            <a:r>
              <a:rPr lang="en-US"/>
              <a:t>PLACE HEADLINE HERE</a:t>
            </a:r>
          </a:p>
        </p:txBody>
      </p:sp>
      <p:sp>
        <p:nvSpPr>
          <p:cNvPr id="25" name="Text Placeholder 90">
            <a:extLst>
              <a:ext uri="{FF2B5EF4-FFF2-40B4-BE49-F238E27FC236}">
                <a16:creationId xmlns:a16="http://schemas.microsoft.com/office/drawing/2014/main" id="{EFBEE9F7-1D44-7066-487D-54DC5B801D1C}"/>
              </a:ext>
            </a:extLst>
          </p:cNvPr>
          <p:cNvSpPr>
            <a:spLocks noGrp="1"/>
          </p:cNvSpPr>
          <p:nvPr>
            <p:ph type="body" sz="quarter" idx="10" hasCustomPrompt="1"/>
          </p:nvPr>
        </p:nvSpPr>
        <p:spPr>
          <a:xfrm>
            <a:off x="1761424" y="1380110"/>
            <a:ext cx="8730980" cy="280526"/>
          </a:xfrm>
        </p:spPr>
        <p:txBody>
          <a:bodyPr wrap="square">
            <a:spAutoFit/>
          </a:bodyPr>
          <a:lstStyle>
            <a:lvl1pPr marL="0" indent="0" algn="l">
              <a:buNone/>
              <a:defRPr sz="1350" b="1" i="0" cap="all" baseline="0">
                <a:solidFill>
                  <a:schemeClr val="accent1"/>
                </a:solidFill>
                <a:latin typeface="Arial" panose="020B0604020202020204" pitchFamily="34" charset="0"/>
                <a:cs typeface="Arial" panose="020B0604020202020204" pitchFamily="34" charset="0"/>
              </a:defRPr>
            </a:lvl1pPr>
          </a:lstStyle>
          <a:p>
            <a:pPr lvl="0"/>
            <a:r>
              <a:rPr lang="en-US"/>
              <a:t>Place subtitle here</a:t>
            </a:r>
          </a:p>
        </p:txBody>
      </p:sp>
    </p:spTree>
    <p:extLst>
      <p:ext uri="{BB962C8B-B14F-4D97-AF65-F5344CB8AC3E}">
        <p14:creationId xmlns:p14="http://schemas.microsoft.com/office/powerpoint/2010/main" val="312470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1. Title Slide">
    <p:bg>
      <p:bgRef idx="1001">
        <a:schemeClr val="bg2"/>
      </p:bgRef>
    </p:bg>
    <p:spTree>
      <p:nvGrpSpPr>
        <p:cNvPr id="1" name=""/>
        <p:cNvGrpSpPr/>
        <p:nvPr/>
      </p:nvGrpSpPr>
      <p:grpSpPr>
        <a:xfrm>
          <a:off x="0" y="0"/>
          <a:ext cx="0" cy="0"/>
          <a:chOff x="0" y="0"/>
          <a:chExt cx="0" cy="0"/>
        </a:xfrm>
      </p:grpSpPr>
      <p:pic>
        <p:nvPicPr>
          <p:cNvPr id="9" name="Picture 8" descr="A black and pink corner&#10;&#10;Description automatically generated">
            <a:extLst>
              <a:ext uri="{FF2B5EF4-FFF2-40B4-BE49-F238E27FC236}">
                <a16:creationId xmlns:a16="http://schemas.microsoft.com/office/drawing/2014/main" id="{D62AF83D-12EC-E335-82EF-EB09DE67D1C4}"/>
              </a:ext>
            </a:extLst>
          </p:cNvPr>
          <p:cNvPicPr>
            <a:picLocks noChangeAspect="1"/>
          </p:cNvPicPr>
          <p:nvPr userDrawn="1"/>
        </p:nvPicPr>
        <p:blipFill>
          <a:blip r:embed="rId2"/>
          <a:stretch>
            <a:fillRect/>
          </a:stretch>
        </p:blipFill>
        <p:spPr>
          <a:xfrm flipH="1">
            <a:off x="6284843" y="0"/>
            <a:ext cx="6096000" cy="6864626"/>
          </a:xfrm>
          <a:prstGeom prst="rect">
            <a:avLst/>
          </a:prstGeom>
        </p:spPr>
      </p:pic>
      <p:sp>
        <p:nvSpPr>
          <p:cNvPr id="6" name="Rounded Rectangle 35">
            <a:extLst>
              <a:ext uri="{FF2B5EF4-FFF2-40B4-BE49-F238E27FC236}">
                <a16:creationId xmlns:a16="http://schemas.microsoft.com/office/drawing/2014/main" id="{7BE2CBDE-D8BB-74CD-9097-710584D89790}"/>
              </a:ext>
            </a:extLst>
          </p:cNvPr>
          <p:cNvSpPr>
            <a:spLocks noGrp="1"/>
          </p:cNvSpPr>
          <p:nvPr>
            <p:ph type="pic" sz="quarter" idx="15" hasCustomPrompt="1"/>
          </p:nvPr>
        </p:nvSpPr>
        <p:spPr>
          <a:xfrm>
            <a:off x="1768105"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7" name="Rounded Rectangle 35">
            <a:extLst>
              <a:ext uri="{FF2B5EF4-FFF2-40B4-BE49-F238E27FC236}">
                <a16:creationId xmlns:a16="http://schemas.microsoft.com/office/drawing/2014/main" id="{2118161D-0AF1-E9F7-C09E-845D88680853}"/>
              </a:ext>
            </a:extLst>
          </p:cNvPr>
          <p:cNvSpPr>
            <a:spLocks noGrp="1"/>
          </p:cNvSpPr>
          <p:nvPr>
            <p:ph type="pic" sz="quarter" idx="16" hasCustomPrompt="1"/>
          </p:nvPr>
        </p:nvSpPr>
        <p:spPr>
          <a:xfrm>
            <a:off x="4652567"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8" name="Rounded Rectangle 35">
            <a:extLst>
              <a:ext uri="{FF2B5EF4-FFF2-40B4-BE49-F238E27FC236}">
                <a16:creationId xmlns:a16="http://schemas.microsoft.com/office/drawing/2014/main" id="{C7D83F74-3414-0EC4-801C-CF77A0B1E7AB}"/>
              </a:ext>
            </a:extLst>
          </p:cNvPr>
          <p:cNvSpPr>
            <a:spLocks noGrp="1"/>
          </p:cNvSpPr>
          <p:nvPr>
            <p:ph type="pic" sz="quarter" idx="17" hasCustomPrompt="1"/>
          </p:nvPr>
        </p:nvSpPr>
        <p:spPr>
          <a:xfrm>
            <a:off x="7537030" y="1807236"/>
            <a:ext cx="2733991" cy="2682923"/>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pic>
        <p:nvPicPr>
          <p:cNvPr id="3" name="Picture 2">
            <a:extLst>
              <a:ext uri="{FF2B5EF4-FFF2-40B4-BE49-F238E27FC236}">
                <a16:creationId xmlns:a16="http://schemas.microsoft.com/office/drawing/2014/main" id="{BA5188E7-FC70-9344-3167-E0E0DF76C38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6F02F9FA-1CFC-A4A5-7BBA-F6E68ECA9D3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4FD23091-36CD-18B8-07E2-B554DC4A3F53}"/>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 name="Text Placeholder 6">
            <a:extLst>
              <a:ext uri="{FF2B5EF4-FFF2-40B4-BE49-F238E27FC236}">
                <a16:creationId xmlns:a16="http://schemas.microsoft.com/office/drawing/2014/main" id="{0DB59180-36F4-07E2-29DA-AAB1B4B5973B}"/>
              </a:ext>
            </a:extLst>
          </p:cNvPr>
          <p:cNvSpPr>
            <a:spLocks noGrp="1"/>
          </p:cNvSpPr>
          <p:nvPr>
            <p:ph type="body" sz="quarter" idx="12" hasCustomPrompt="1"/>
          </p:nvPr>
        </p:nvSpPr>
        <p:spPr>
          <a:xfrm>
            <a:off x="1761425" y="4616663"/>
            <a:ext cx="274067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6" name="Text Placeholder 6">
            <a:extLst>
              <a:ext uri="{FF2B5EF4-FFF2-40B4-BE49-F238E27FC236}">
                <a16:creationId xmlns:a16="http://schemas.microsoft.com/office/drawing/2014/main" id="{1D79E667-36AA-1DC2-54D9-9BF070DAE8A5}"/>
              </a:ext>
            </a:extLst>
          </p:cNvPr>
          <p:cNvSpPr>
            <a:spLocks noGrp="1"/>
          </p:cNvSpPr>
          <p:nvPr>
            <p:ph type="body" sz="quarter" idx="19" hasCustomPrompt="1"/>
          </p:nvPr>
        </p:nvSpPr>
        <p:spPr>
          <a:xfrm>
            <a:off x="1761425" y="4984237"/>
            <a:ext cx="274067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8" name="Text Placeholder 6">
            <a:extLst>
              <a:ext uri="{FF2B5EF4-FFF2-40B4-BE49-F238E27FC236}">
                <a16:creationId xmlns:a16="http://schemas.microsoft.com/office/drawing/2014/main" id="{76166683-7602-8EC1-F104-224CA007F36F}"/>
              </a:ext>
            </a:extLst>
          </p:cNvPr>
          <p:cNvSpPr>
            <a:spLocks noGrp="1"/>
          </p:cNvSpPr>
          <p:nvPr>
            <p:ph type="body" sz="quarter" idx="20" hasCustomPrompt="1"/>
          </p:nvPr>
        </p:nvSpPr>
        <p:spPr>
          <a:xfrm>
            <a:off x="4652567" y="4616663"/>
            <a:ext cx="273399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9" name="Text Placeholder 6">
            <a:extLst>
              <a:ext uri="{FF2B5EF4-FFF2-40B4-BE49-F238E27FC236}">
                <a16:creationId xmlns:a16="http://schemas.microsoft.com/office/drawing/2014/main" id="{4268A53E-3DFF-E4F1-0B40-EEBA04C04876}"/>
              </a:ext>
            </a:extLst>
          </p:cNvPr>
          <p:cNvSpPr>
            <a:spLocks noGrp="1"/>
          </p:cNvSpPr>
          <p:nvPr>
            <p:ph type="body" sz="quarter" idx="22" hasCustomPrompt="1"/>
          </p:nvPr>
        </p:nvSpPr>
        <p:spPr>
          <a:xfrm>
            <a:off x="4652567" y="4984237"/>
            <a:ext cx="273399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0" name="Text Placeholder 6">
            <a:extLst>
              <a:ext uri="{FF2B5EF4-FFF2-40B4-BE49-F238E27FC236}">
                <a16:creationId xmlns:a16="http://schemas.microsoft.com/office/drawing/2014/main" id="{996F53AC-1DEF-071C-6596-ADC6173DCC80}"/>
              </a:ext>
            </a:extLst>
          </p:cNvPr>
          <p:cNvSpPr>
            <a:spLocks noGrp="1"/>
          </p:cNvSpPr>
          <p:nvPr>
            <p:ph type="body" sz="quarter" idx="23" hasCustomPrompt="1"/>
          </p:nvPr>
        </p:nvSpPr>
        <p:spPr>
          <a:xfrm>
            <a:off x="7537029" y="4616663"/>
            <a:ext cx="2733992"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1" name="Text Placeholder 6">
            <a:extLst>
              <a:ext uri="{FF2B5EF4-FFF2-40B4-BE49-F238E27FC236}">
                <a16:creationId xmlns:a16="http://schemas.microsoft.com/office/drawing/2014/main" id="{D53A5423-14F9-5D9C-FBDA-AC120A1BD7B0}"/>
              </a:ext>
            </a:extLst>
          </p:cNvPr>
          <p:cNvSpPr>
            <a:spLocks noGrp="1"/>
          </p:cNvSpPr>
          <p:nvPr>
            <p:ph type="body" sz="quarter" idx="25" hasCustomPrompt="1"/>
          </p:nvPr>
        </p:nvSpPr>
        <p:spPr>
          <a:xfrm>
            <a:off x="7537029" y="4984237"/>
            <a:ext cx="2733992"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7" name="Title 1">
            <a:extLst>
              <a:ext uri="{FF2B5EF4-FFF2-40B4-BE49-F238E27FC236}">
                <a16:creationId xmlns:a16="http://schemas.microsoft.com/office/drawing/2014/main" id="{A0542E6A-3A46-FCF2-E463-C1185E272BB6}"/>
              </a:ext>
            </a:extLst>
          </p:cNvPr>
          <p:cNvSpPr>
            <a:spLocks noGrp="1"/>
          </p:cNvSpPr>
          <p:nvPr>
            <p:ph type="title" hasCustomPrompt="1"/>
          </p:nvPr>
        </p:nvSpPr>
        <p:spPr>
          <a:xfrm>
            <a:off x="1761425" y="842898"/>
            <a:ext cx="8730979" cy="510697"/>
          </a:xfrm>
        </p:spPr>
        <p:txBody>
          <a:bodyPr anchor="b" anchorCtr="0"/>
          <a:lstStyle>
            <a:lvl1pPr algn="l">
              <a:defRPr sz="2700" b="1" baseline="0">
                <a:solidFill>
                  <a:schemeClr val="tx1"/>
                </a:solidFill>
              </a:defRPr>
            </a:lvl1pPr>
          </a:lstStyle>
          <a:p>
            <a:r>
              <a:rPr lang="en-US"/>
              <a:t>PLACE HEADLINE HERE</a:t>
            </a:r>
          </a:p>
        </p:txBody>
      </p:sp>
      <p:sp>
        <p:nvSpPr>
          <p:cNvPr id="28" name="Text Placeholder 90">
            <a:extLst>
              <a:ext uri="{FF2B5EF4-FFF2-40B4-BE49-F238E27FC236}">
                <a16:creationId xmlns:a16="http://schemas.microsoft.com/office/drawing/2014/main" id="{A3B12EF5-1C6E-4A6D-04E5-F65A4AFDD3EC}"/>
              </a:ext>
            </a:extLst>
          </p:cNvPr>
          <p:cNvSpPr>
            <a:spLocks noGrp="1"/>
          </p:cNvSpPr>
          <p:nvPr>
            <p:ph type="body" sz="quarter" idx="10" hasCustomPrompt="1"/>
          </p:nvPr>
        </p:nvSpPr>
        <p:spPr>
          <a:xfrm>
            <a:off x="1761424" y="1380110"/>
            <a:ext cx="8730980"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spTree>
    <p:extLst>
      <p:ext uri="{BB962C8B-B14F-4D97-AF65-F5344CB8AC3E}">
        <p14:creationId xmlns:p14="http://schemas.microsoft.com/office/powerpoint/2010/main" val="2105667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1. Title Slide">
    <p:bg>
      <p:bgRef idx="1001">
        <a:schemeClr val="bg2"/>
      </p:bgRef>
    </p:bg>
    <p:spTree>
      <p:nvGrpSpPr>
        <p:cNvPr id="1" name=""/>
        <p:cNvGrpSpPr/>
        <p:nvPr/>
      </p:nvGrpSpPr>
      <p:grpSpPr>
        <a:xfrm>
          <a:off x="0" y="0"/>
          <a:ext cx="0" cy="0"/>
          <a:chOff x="0" y="0"/>
          <a:chExt cx="0" cy="0"/>
        </a:xfrm>
      </p:grpSpPr>
      <p:pic>
        <p:nvPicPr>
          <p:cNvPr id="27" name="Picture 26" descr="A black and orange background&#10;&#10;Description automatically generated">
            <a:extLst>
              <a:ext uri="{FF2B5EF4-FFF2-40B4-BE49-F238E27FC236}">
                <a16:creationId xmlns:a16="http://schemas.microsoft.com/office/drawing/2014/main" id="{399A8219-3C8F-5A6C-5578-582361DC1C02}"/>
              </a:ext>
            </a:extLst>
          </p:cNvPr>
          <p:cNvPicPr>
            <a:picLocks noChangeAspect="1"/>
          </p:cNvPicPr>
          <p:nvPr userDrawn="1"/>
        </p:nvPicPr>
        <p:blipFill rotWithShape="1">
          <a:blip r:embed="rId2"/>
          <a:srcRect l="65392"/>
          <a:stretch/>
        </p:blipFill>
        <p:spPr>
          <a:xfrm>
            <a:off x="10082288" y="0"/>
            <a:ext cx="2109712" cy="6864626"/>
          </a:xfrm>
          <a:prstGeom prst="rect">
            <a:avLst/>
          </a:prstGeom>
        </p:spPr>
      </p:pic>
      <p:sp>
        <p:nvSpPr>
          <p:cNvPr id="2" name="Text Placeholder 6">
            <a:extLst>
              <a:ext uri="{FF2B5EF4-FFF2-40B4-BE49-F238E27FC236}">
                <a16:creationId xmlns:a16="http://schemas.microsoft.com/office/drawing/2014/main" id="{DE06997F-991C-8B9A-E015-3D8B0A9D284F}"/>
              </a:ext>
            </a:extLst>
          </p:cNvPr>
          <p:cNvSpPr>
            <a:spLocks noGrp="1"/>
          </p:cNvSpPr>
          <p:nvPr>
            <p:ph type="body" sz="quarter" idx="12" hasCustomPrompt="1"/>
          </p:nvPr>
        </p:nvSpPr>
        <p:spPr>
          <a:xfrm>
            <a:off x="53565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Rounded Rectangle 35">
            <a:extLst>
              <a:ext uri="{FF2B5EF4-FFF2-40B4-BE49-F238E27FC236}">
                <a16:creationId xmlns:a16="http://schemas.microsoft.com/office/drawing/2014/main" id="{810A2343-6703-B0DA-209E-273B98B0D575}"/>
              </a:ext>
            </a:extLst>
          </p:cNvPr>
          <p:cNvSpPr>
            <a:spLocks noGrp="1"/>
          </p:cNvSpPr>
          <p:nvPr>
            <p:ph type="pic" sz="quarter" idx="15" hasCustomPrompt="1"/>
          </p:nvPr>
        </p:nvSpPr>
        <p:spPr>
          <a:xfrm>
            <a:off x="53565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5" name="Text Placeholder 6">
            <a:extLst>
              <a:ext uri="{FF2B5EF4-FFF2-40B4-BE49-F238E27FC236}">
                <a16:creationId xmlns:a16="http://schemas.microsoft.com/office/drawing/2014/main" id="{3149A3A0-2E53-CE95-C5E1-4F2DA5789309}"/>
              </a:ext>
            </a:extLst>
          </p:cNvPr>
          <p:cNvSpPr>
            <a:spLocks noGrp="1"/>
          </p:cNvSpPr>
          <p:nvPr>
            <p:ph type="body" sz="quarter" idx="19" hasCustomPrompt="1"/>
          </p:nvPr>
        </p:nvSpPr>
        <p:spPr>
          <a:xfrm>
            <a:off x="53565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6" name="Title 1">
            <a:extLst>
              <a:ext uri="{FF2B5EF4-FFF2-40B4-BE49-F238E27FC236}">
                <a16:creationId xmlns:a16="http://schemas.microsoft.com/office/drawing/2014/main" id="{623A581B-CAFE-BEAF-7891-44CCED028C10}"/>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18" name="Text Placeholder 90">
            <a:extLst>
              <a:ext uri="{FF2B5EF4-FFF2-40B4-BE49-F238E27FC236}">
                <a16:creationId xmlns:a16="http://schemas.microsoft.com/office/drawing/2014/main" id="{8ED8913B-A4E5-3116-A7EF-7CF2EB32CB4A}"/>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19" name="Picture 18">
            <a:extLst>
              <a:ext uri="{FF2B5EF4-FFF2-40B4-BE49-F238E27FC236}">
                <a16:creationId xmlns:a16="http://schemas.microsoft.com/office/drawing/2014/main" id="{2C38B68A-2D8C-1089-9739-C9F83304B21C}"/>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20" name="Slide Number Placeholder 17">
            <a:extLst>
              <a:ext uri="{FF2B5EF4-FFF2-40B4-BE49-F238E27FC236}">
                <a16:creationId xmlns:a16="http://schemas.microsoft.com/office/drawing/2014/main" id="{6E8B9E82-7BF8-7A1E-7FF7-F2B4E74E9BEB}"/>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746608CA-0F74-B4BF-EBBF-50FFDE826E3C}"/>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6" name="Text Placeholder 6">
            <a:extLst>
              <a:ext uri="{FF2B5EF4-FFF2-40B4-BE49-F238E27FC236}">
                <a16:creationId xmlns:a16="http://schemas.microsoft.com/office/drawing/2014/main" id="{F2BF0589-A72C-EB05-838B-505A17B2F001}"/>
              </a:ext>
            </a:extLst>
          </p:cNvPr>
          <p:cNvSpPr>
            <a:spLocks noGrp="1"/>
          </p:cNvSpPr>
          <p:nvPr>
            <p:ph type="body" sz="quarter" idx="20" hasCustomPrompt="1"/>
          </p:nvPr>
        </p:nvSpPr>
        <p:spPr>
          <a:xfrm>
            <a:off x="378170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Rounded Rectangle 35">
            <a:extLst>
              <a:ext uri="{FF2B5EF4-FFF2-40B4-BE49-F238E27FC236}">
                <a16:creationId xmlns:a16="http://schemas.microsoft.com/office/drawing/2014/main" id="{1E7CB1C5-2F7E-D36B-0EB1-C1225AB02336}"/>
              </a:ext>
            </a:extLst>
          </p:cNvPr>
          <p:cNvSpPr>
            <a:spLocks noGrp="1"/>
          </p:cNvSpPr>
          <p:nvPr>
            <p:ph type="pic" sz="quarter" idx="21" hasCustomPrompt="1"/>
          </p:nvPr>
        </p:nvSpPr>
        <p:spPr>
          <a:xfrm>
            <a:off x="378504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9" name="Text Placeholder 6">
            <a:extLst>
              <a:ext uri="{FF2B5EF4-FFF2-40B4-BE49-F238E27FC236}">
                <a16:creationId xmlns:a16="http://schemas.microsoft.com/office/drawing/2014/main" id="{22B45456-4B32-4857-AF8A-150FC98AAAF6}"/>
              </a:ext>
            </a:extLst>
          </p:cNvPr>
          <p:cNvSpPr>
            <a:spLocks noGrp="1"/>
          </p:cNvSpPr>
          <p:nvPr>
            <p:ph type="body" sz="quarter" idx="22" hasCustomPrompt="1"/>
          </p:nvPr>
        </p:nvSpPr>
        <p:spPr>
          <a:xfrm>
            <a:off x="378170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0" name="Text Placeholder 6">
            <a:extLst>
              <a:ext uri="{FF2B5EF4-FFF2-40B4-BE49-F238E27FC236}">
                <a16:creationId xmlns:a16="http://schemas.microsoft.com/office/drawing/2014/main" id="{844BDF29-86D2-7274-A61A-801B12241565}"/>
              </a:ext>
            </a:extLst>
          </p:cNvPr>
          <p:cNvSpPr>
            <a:spLocks noGrp="1"/>
          </p:cNvSpPr>
          <p:nvPr>
            <p:ph type="body" sz="quarter" idx="23" hasCustomPrompt="1"/>
          </p:nvPr>
        </p:nvSpPr>
        <p:spPr>
          <a:xfrm>
            <a:off x="7042468" y="4797200"/>
            <a:ext cx="3039820"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1" name="Rounded Rectangle 35">
            <a:extLst>
              <a:ext uri="{FF2B5EF4-FFF2-40B4-BE49-F238E27FC236}">
                <a16:creationId xmlns:a16="http://schemas.microsoft.com/office/drawing/2014/main" id="{D3969721-F61B-879B-D3AF-DC0404B49BCC}"/>
              </a:ext>
            </a:extLst>
          </p:cNvPr>
          <p:cNvSpPr>
            <a:spLocks noGrp="1"/>
          </p:cNvSpPr>
          <p:nvPr>
            <p:ph type="pic" sz="quarter" idx="24" hasCustomPrompt="1"/>
          </p:nvPr>
        </p:nvSpPr>
        <p:spPr>
          <a:xfrm>
            <a:off x="703443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32" name="Text Placeholder 6">
            <a:extLst>
              <a:ext uri="{FF2B5EF4-FFF2-40B4-BE49-F238E27FC236}">
                <a16:creationId xmlns:a16="http://schemas.microsoft.com/office/drawing/2014/main" id="{80927347-E34E-1767-7DC9-CE9E1F0BC2A8}"/>
              </a:ext>
            </a:extLst>
          </p:cNvPr>
          <p:cNvSpPr>
            <a:spLocks noGrp="1"/>
          </p:cNvSpPr>
          <p:nvPr>
            <p:ph type="body" sz="quarter" idx="25" hasCustomPrompt="1"/>
          </p:nvPr>
        </p:nvSpPr>
        <p:spPr>
          <a:xfrm>
            <a:off x="7042468" y="5164774"/>
            <a:ext cx="3039820"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Tree>
    <p:extLst>
      <p:ext uri="{BB962C8B-B14F-4D97-AF65-F5344CB8AC3E}">
        <p14:creationId xmlns:p14="http://schemas.microsoft.com/office/powerpoint/2010/main" val="1430624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_1. Title Slide">
    <p:bg>
      <p:bgRef idx="1001">
        <a:schemeClr val="bg2"/>
      </p:bgRef>
    </p:bg>
    <p:spTree>
      <p:nvGrpSpPr>
        <p:cNvPr id="1" name=""/>
        <p:cNvGrpSpPr/>
        <p:nvPr/>
      </p:nvGrpSpPr>
      <p:grpSpPr>
        <a:xfrm>
          <a:off x="0" y="0"/>
          <a:ext cx="0" cy="0"/>
          <a:chOff x="0" y="0"/>
          <a:chExt cx="0" cy="0"/>
        </a:xfrm>
      </p:grpSpPr>
      <p:pic>
        <p:nvPicPr>
          <p:cNvPr id="15" name="Picture 14" descr="A black and pink background&#10;&#10;Description automatically generated">
            <a:extLst>
              <a:ext uri="{FF2B5EF4-FFF2-40B4-BE49-F238E27FC236}">
                <a16:creationId xmlns:a16="http://schemas.microsoft.com/office/drawing/2014/main" id="{ECADACA0-4547-D3D2-C86C-FD3FD85FCE75}"/>
              </a:ext>
            </a:extLst>
          </p:cNvPr>
          <p:cNvPicPr>
            <a:picLocks noChangeAspect="1"/>
          </p:cNvPicPr>
          <p:nvPr userDrawn="1"/>
        </p:nvPicPr>
        <p:blipFill>
          <a:blip r:embed="rId2"/>
          <a:stretch>
            <a:fillRect/>
          </a:stretch>
        </p:blipFill>
        <p:spPr>
          <a:xfrm>
            <a:off x="6092835" y="0"/>
            <a:ext cx="6096000" cy="6864626"/>
          </a:xfrm>
          <a:prstGeom prst="rect">
            <a:avLst/>
          </a:prstGeom>
        </p:spPr>
      </p:pic>
      <p:sp>
        <p:nvSpPr>
          <p:cNvPr id="2" name="Text Placeholder 6">
            <a:extLst>
              <a:ext uri="{FF2B5EF4-FFF2-40B4-BE49-F238E27FC236}">
                <a16:creationId xmlns:a16="http://schemas.microsoft.com/office/drawing/2014/main" id="{9F0958CC-0AF8-26C1-8325-B10F1A8C205F}"/>
              </a:ext>
            </a:extLst>
          </p:cNvPr>
          <p:cNvSpPr>
            <a:spLocks noGrp="1"/>
          </p:cNvSpPr>
          <p:nvPr>
            <p:ph type="body" sz="quarter" idx="12" hasCustomPrompt="1"/>
          </p:nvPr>
        </p:nvSpPr>
        <p:spPr>
          <a:xfrm>
            <a:off x="53565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Rounded Rectangle 35">
            <a:extLst>
              <a:ext uri="{FF2B5EF4-FFF2-40B4-BE49-F238E27FC236}">
                <a16:creationId xmlns:a16="http://schemas.microsoft.com/office/drawing/2014/main" id="{64E57789-8F6C-BEAF-92D9-F2C2938D59E3}"/>
              </a:ext>
            </a:extLst>
          </p:cNvPr>
          <p:cNvSpPr>
            <a:spLocks noGrp="1"/>
          </p:cNvSpPr>
          <p:nvPr>
            <p:ph type="pic" sz="quarter" idx="15" hasCustomPrompt="1"/>
          </p:nvPr>
        </p:nvSpPr>
        <p:spPr>
          <a:xfrm>
            <a:off x="53565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6" name="Text Placeholder 6">
            <a:extLst>
              <a:ext uri="{FF2B5EF4-FFF2-40B4-BE49-F238E27FC236}">
                <a16:creationId xmlns:a16="http://schemas.microsoft.com/office/drawing/2014/main" id="{CF668398-51B2-5FC1-EF76-3C8028ED562C}"/>
              </a:ext>
            </a:extLst>
          </p:cNvPr>
          <p:cNvSpPr>
            <a:spLocks noGrp="1"/>
          </p:cNvSpPr>
          <p:nvPr>
            <p:ph type="body" sz="quarter" idx="19" hasCustomPrompt="1"/>
          </p:nvPr>
        </p:nvSpPr>
        <p:spPr>
          <a:xfrm>
            <a:off x="53565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8" name="Title 1">
            <a:extLst>
              <a:ext uri="{FF2B5EF4-FFF2-40B4-BE49-F238E27FC236}">
                <a16:creationId xmlns:a16="http://schemas.microsoft.com/office/drawing/2014/main" id="{220C3E2A-43C1-53A6-4BD5-A9E9C4B96481}"/>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19" name="Text Placeholder 90">
            <a:extLst>
              <a:ext uri="{FF2B5EF4-FFF2-40B4-BE49-F238E27FC236}">
                <a16:creationId xmlns:a16="http://schemas.microsoft.com/office/drawing/2014/main" id="{18710FA6-D387-9A97-6FB3-EF7504B3151F}"/>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20" name="Picture 19">
            <a:extLst>
              <a:ext uri="{FF2B5EF4-FFF2-40B4-BE49-F238E27FC236}">
                <a16:creationId xmlns:a16="http://schemas.microsoft.com/office/drawing/2014/main" id="{AD099B29-6E69-8274-BD15-2CD962CF86A3}"/>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21" name="Slide Number Placeholder 17">
            <a:extLst>
              <a:ext uri="{FF2B5EF4-FFF2-40B4-BE49-F238E27FC236}">
                <a16:creationId xmlns:a16="http://schemas.microsoft.com/office/drawing/2014/main" id="{926AC28B-972B-83A6-EBE1-08CF32621545}"/>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7B1E1CB7-C053-D9A5-0A2F-D1DB1EF43892}"/>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7" name="Text Placeholder 6">
            <a:extLst>
              <a:ext uri="{FF2B5EF4-FFF2-40B4-BE49-F238E27FC236}">
                <a16:creationId xmlns:a16="http://schemas.microsoft.com/office/drawing/2014/main" id="{821106EF-2310-D4A9-1981-0E6216DB8016}"/>
              </a:ext>
            </a:extLst>
          </p:cNvPr>
          <p:cNvSpPr>
            <a:spLocks noGrp="1"/>
          </p:cNvSpPr>
          <p:nvPr>
            <p:ph type="body" sz="quarter" idx="20" hasCustomPrompt="1"/>
          </p:nvPr>
        </p:nvSpPr>
        <p:spPr>
          <a:xfrm>
            <a:off x="378170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Rounded Rectangle 35">
            <a:extLst>
              <a:ext uri="{FF2B5EF4-FFF2-40B4-BE49-F238E27FC236}">
                <a16:creationId xmlns:a16="http://schemas.microsoft.com/office/drawing/2014/main" id="{1CD04544-DB3C-D1D3-77AA-032C7E9BAEC3}"/>
              </a:ext>
            </a:extLst>
          </p:cNvPr>
          <p:cNvSpPr>
            <a:spLocks noGrp="1"/>
          </p:cNvSpPr>
          <p:nvPr>
            <p:ph type="pic" sz="quarter" idx="21" hasCustomPrompt="1"/>
          </p:nvPr>
        </p:nvSpPr>
        <p:spPr>
          <a:xfrm>
            <a:off x="378504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9" name="Text Placeholder 6">
            <a:extLst>
              <a:ext uri="{FF2B5EF4-FFF2-40B4-BE49-F238E27FC236}">
                <a16:creationId xmlns:a16="http://schemas.microsoft.com/office/drawing/2014/main" id="{3FCFE190-5FEA-5FDD-32E4-5064D27EBC0B}"/>
              </a:ext>
            </a:extLst>
          </p:cNvPr>
          <p:cNvSpPr>
            <a:spLocks noGrp="1"/>
          </p:cNvSpPr>
          <p:nvPr>
            <p:ph type="body" sz="quarter" idx="22" hasCustomPrompt="1"/>
          </p:nvPr>
        </p:nvSpPr>
        <p:spPr>
          <a:xfrm>
            <a:off x="378170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0" name="Text Placeholder 6">
            <a:extLst>
              <a:ext uri="{FF2B5EF4-FFF2-40B4-BE49-F238E27FC236}">
                <a16:creationId xmlns:a16="http://schemas.microsoft.com/office/drawing/2014/main" id="{4D5ABC7A-A0A8-0D54-46A4-DC738373182A}"/>
              </a:ext>
            </a:extLst>
          </p:cNvPr>
          <p:cNvSpPr>
            <a:spLocks noGrp="1"/>
          </p:cNvSpPr>
          <p:nvPr>
            <p:ph type="body" sz="quarter" idx="23" hasCustomPrompt="1"/>
          </p:nvPr>
        </p:nvSpPr>
        <p:spPr>
          <a:xfrm>
            <a:off x="7042468" y="4797200"/>
            <a:ext cx="3039820"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1" name="Rounded Rectangle 35">
            <a:extLst>
              <a:ext uri="{FF2B5EF4-FFF2-40B4-BE49-F238E27FC236}">
                <a16:creationId xmlns:a16="http://schemas.microsoft.com/office/drawing/2014/main" id="{3F014BD8-875C-DC97-4DA1-9A58E9EB3B90}"/>
              </a:ext>
            </a:extLst>
          </p:cNvPr>
          <p:cNvSpPr>
            <a:spLocks noGrp="1"/>
          </p:cNvSpPr>
          <p:nvPr>
            <p:ph type="pic" sz="quarter" idx="24" hasCustomPrompt="1"/>
          </p:nvPr>
        </p:nvSpPr>
        <p:spPr>
          <a:xfrm>
            <a:off x="703443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32" name="Text Placeholder 6">
            <a:extLst>
              <a:ext uri="{FF2B5EF4-FFF2-40B4-BE49-F238E27FC236}">
                <a16:creationId xmlns:a16="http://schemas.microsoft.com/office/drawing/2014/main" id="{E689DDD9-0854-C9B4-6E2E-5A29FC37F8FD}"/>
              </a:ext>
            </a:extLst>
          </p:cNvPr>
          <p:cNvSpPr>
            <a:spLocks noGrp="1"/>
          </p:cNvSpPr>
          <p:nvPr>
            <p:ph type="body" sz="quarter" idx="25" hasCustomPrompt="1"/>
          </p:nvPr>
        </p:nvSpPr>
        <p:spPr>
          <a:xfrm>
            <a:off x="7042468" y="5164774"/>
            <a:ext cx="3039820"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Tree>
    <p:extLst>
      <p:ext uri="{BB962C8B-B14F-4D97-AF65-F5344CB8AC3E}">
        <p14:creationId xmlns:p14="http://schemas.microsoft.com/office/powerpoint/2010/main" val="3991810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_1. Title Slide">
    <p:bg>
      <p:bgRef idx="1001">
        <a:schemeClr val="bg2"/>
      </p:bgRef>
    </p:bg>
    <p:spTree>
      <p:nvGrpSpPr>
        <p:cNvPr id="1" name=""/>
        <p:cNvGrpSpPr/>
        <p:nvPr/>
      </p:nvGrpSpPr>
      <p:grpSpPr>
        <a:xfrm>
          <a:off x="0" y="0"/>
          <a:ext cx="0" cy="0"/>
          <a:chOff x="0" y="0"/>
          <a:chExt cx="0" cy="0"/>
        </a:xfrm>
      </p:grpSpPr>
      <p:pic>
        <p:nvPicPr>
          <p:cNvPr id="16" name="Picture 15" descr="A black and blue background&#10;&#10;Description automatically generated">
            <a:extLst>
              <a:ext uri="{FF2B5EF4-FFF2-40B4-BE49-F238E27FC236}">
                <a16:creationId xmlns:a16="http://schemas.microsoft.com/office/drawing/2014/main" id="{40845500-E281-16A7-B614-FFF855040172}"/>
              </a:ext>
            </a:extLst>
          </p:cNvPr>
          <p:cNvPicPr>
            <a:picLocks noChangeAspect="1"/>
          </p:cNvPicPr>
          <p:nvPr userDrawn="1"/>
        </p:nvPicPr>
        <p:blipFill>
          <a:blip r:embed="rId2"/>
          <a:stretch>
            <a:fillRect/>
          </a:stretch>
        </p:blipFill>
        <p:spPr>
          <a:xfrm>
            <a:off x="6101884" y="0"/>
            <a:ext cx="6090116" cy="6858000"/>
          </a:xfrm>
          <a:prstGeom prst="rect">
            <a:avLst/>
          </a:prstGeom>
        </p:spPr>
      </p:pic>
      <p:sp>
        <p:nvSpPr>
          <p:cNvPr id="2" name="Text Placeholder 6">
            <a:extLst>
              <a:ext uri="{FF2B5EF4-FFF2-40B4-BE49-F238E27FC236}">
                <a16:creationId xmlns:a16="http://schemas.microsoft.com/office/drawing/2014/main" id="{E46A34F8-391B-8275-AE4D-E7E42936DB7B}"/>
              </a:ext>
            </a:extLst>
          </p:cNvPr>
          <p:cNvSpPr>
            <a:spLocks noGrp="1"/>
          </p:cNvSpPr>
          <p:nvPr>
            <p:ph type="body" sz="quarter" idx="12" hasCustomPrompt="1"/>
          </p:nvPr>
        </p:nvSpPr>
        <p:spPr>
          <a:xfrm>
            <a:off x="53565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Rounded Rectangle 35">
            <a:extLst>
              <a:ext uri="{FF2B5EF4-FFF2-40B4-BE49-F238E27FC236}">
                <a16:creationId xmlns:a16="http://schemas.microsoft.com/office/drawing/2014/main" id="{CFB295FE-37F4-4644-5E9F-209840294866}"/>
              </a:ext>
            </a:extLst>
          </p:cNvPr>
          <p:cNvSpPr>
            <a:spLocks noGrp="1"/>
          </p:cNvSpPr>
          <p:nvPr>
            <p:ph type="pic" sz="quarter" idx="15" hasCustomPrompt="1"/>
          </p:nvPr>
        </p:nvSpPr>
        <p:spPr>
          <a:xfrm>
            <a:off x="53565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5" name="Text Placeholder 6">
            <a:extLst>
              <a:ext uri="{FF2B5EF4-FFF2-40B4-BE49-F238E27FC236}">
                <a16:creationId xmlns:a16="http://schemas.microsoft.com/office/drawing/2014/main" id="{A4C06E0A-D5D1-13EF-0B59-2220FBE9E8EE}"/>
              </a:ext>
            </a:extLst>
          </p:cNvPr>
          <p:cNvSpPr>
            <a:spLocks noGrp="1"/>
          </p:cNvSpPr>
          <p:nvPr>
            <p:ph type="body" sz="quarter" idx="19" hasCustomPrompt="1"/>
          </p:nvPr>
        </p:nvSpPr>
        <p:spPr>
          <a:xfrm>
            <a:off x="53565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8" name="Title 1">
            <a:extLst>
              <a:ext uri="{FF2B5EF4-FFF2-40B4-BE49-F238E27FC236}">
                <a16:creationId xmlns:a16="http://schemas.microsoft.com/office/drawing/2014/main" id="{BF3E51C9-1BAC-3E8E-BFDB-2F3534CAF9A4}"/>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19" name="Text Placeholder 90">
            <a:extLst>
              <a:ext uri="{FF2B5EF4-FFF2-40B4-BE49-F238E27FC236}">
                <a16:creationId xmlns:a16="http://schemas.microsoft.com/office/drawing/2014/main" id="{B2DCAE0E-A4EA-6302-5A34-C54B69BE6538}"/>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20" name="Picture 19">
            <a:extLst>
              <a:ext uri="{FF2B5EF4-FFF2-40B4-BE49-F238E27FC236}">
                <a16:creationId xmlns:a16="http://schemas.microsoft.com/office/drawing/2014/main" id="{1A7109D8-4959-0889-2D8F-25539C9A6B2E}"/>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21" name="Slide Number Placeholder 17">
            <a:extLst>
              <a:ext uri="{FF2B5EF4-FFF2-40B4-BE49-F238E27FC236}">
                <a16:creationId xmlns:a16="http://schemas.microsoft.com/office/drawing/2014/main" id="{81193866-F763-7B42-7B72-EC6A9EF39C9E}"/>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6" name="Picture 25">
            <a:extLst>
              <a:ext uri="{FF2B5EF4-FFF2-40B4-BE49-F238E27FC236}">
                <a16:creationId xmlns:a16="http://schemas.microsoft.com/office/drawing/2014/main" id="{6A86628E-AC5E-4BE2-A571-316317C0DEF2}"/>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27" name="Text Placeholder 6">
            <a:extLst>
              <a:ext uri="{FF2B5EF4-FFF2-40B4-BE49-F238E27FC236}">
                <a16:creationId xmlns:a16="http://schemas.microsoft.com/office/drawing/2014/main" id="{D385F84F-92F1-CD00-9BB8-10A4DFB29274}"/>
              </a:ext>
            </a:extLst>
          </p:cNvPr>
          <p:cNvSpPr>
            <a:spLocks noGrp="1"/>
          </p:cNvSpPr>
          <p:nvPr>
            <p:ph type="body" sz="quarter" idx="20" hasCustomPrompt="1"/>
          </p:nvPr>
        </p:nvSpPr>
        <p:spPr>
          <a:xfrm>
            <a:off x="378170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Rounded Rectangle 35">
            <a:extLst>
              <a:ext uri="{FF2B5EF4-FFF2-40B4-BE49-F238E27FC236}">
                <a16:creationId xmlns:a16="http://schemas.microsoft.com/office/drawing/2014/main" id="{96A53B6D-7943-5BBC-01C1-AB21BAD097D4}"/>
              </a:ext>
            </a:extLst>
          </p:cNvPr>
          <p:cNvSpPr>
            <a:spLocks noGrp="1"/>
          </p:cNvSpPr>
          <p:nvPr>
            <p:ph type="pic" sz="quarter" idx="21" hasCustomPrompt="1"/>
          </p:nvPr>
        </p:nvSpPr>
        <p:spPr>
          <a:xfrm>
            <a:off x="378504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9" name="Text Placeholder 6">
            <a:extLst>
              <a:ext uri="{FF2B5EF4-FFF2-40B4-BE49-F238E27FC236}">
                <a16:creationId xmlns:a16="http://schemas.microsoft.com/office/drawing/2014/main" id="{E98E462E-38BE-135E-CF98-15460E14780B}"/>
              </a:ext>
            </a:extLst>
          </p:cNvPr>
          <p:cNvSpPr>
            <a:spLocks noGrp="1"/>
          </p:cNvSpPr>
          <p:nvPr>
            <p:ph type="body" sz="quarter" idx="22" hasCustomPrompt="1"/>
          </p:nvPr>
        </p:nvSpPr>
        <p:spPr>
          <a:xfrm>
            <a:off x="378170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0" name="Text Placeholder 6">
            <a:extLst>
              <a:ext uri="{FF2B5EF4-FFF2-40B4-BE49-F238E27FC236}">
                <a16:creationId xmlns:a16="http://schemas.microsoft.com/office/drawing/2014/main" id="{56911518-6D5C-F57F-33AA-414E65C9D5BD}"/>
              </a:ext>
            </a:extLst>
          </p:cNvPr>
          <p:cNvSpPr>
            <a:spLocks noGrp="1"/>
          </p:cNvSpPr>
          <p:nvPr>
            <p:ph type="body" sz="quarter" idx="23" hasCustomPrompt="1"/>
          </p:nvPr>
        </p:nvSpPr>
        <p:spPr>
          <a:xfrm>
            <a:off x="7042468" y="4797200"/>
            <a:ext cx="3039820"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1" name="Rounded Rectangle 35">
            <a:extLst>
              <a:ext uri="{FF2B5EF4-FFF2-40B4-BE49-F238E27FC236}">
                <a16:creationId xmlns:a16="http://schemas.microsoft.com/office/drawing/2014/main" id="{E44F83C8-1D50-9AB6-84EB-411DB611EA9E}"/>
              </a:ext>
            </a:extLst>
          </p:cNvPr>
          <p:cNvSpPr>
            <a:spLocks noGrp="1"/>
          </p:cNvSpPr>
          <p:nvPr>
            <p:ph type="pic" sz="quarter" idx="24" hasCustomPrompt="1"/>
          </p:nvPr>
        </p:nvSpPr>
        <p:spPr>
          <a:xfrm>
            <a:off x="703443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32" name="Text Placeholder 6">
            <a:extLst>
              <a:ext uri="{FF2B5EF4-FFF2-40B4-BE49-F238E27FC236}">
                <a16:creationId xmlns:a16="http://schemas.microsoft.com/office/drawing/2014/main" id="{4F57E8E1-0BC8-9BBC-32E6-C595A43AA8A0}"/>
              </a:ext>
            </a:extLst>
          </p:cNvPr>
          <p:cNvSpPr>
            <a:spLocks noGrp="1"/>
          </p:cNvSpPr>
          <p:nvPr>
            <p:ph type="body" sz="quarter" idx="25" hasCustomPrompt="1"/>
          </p:nvPr>
        </p:nvSpPr>
        <p:spPr>
          <a:xfrm>
            <a:off x="7042468" y="5164774"/>
            <a:ext cx="3039820"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Tree>
    <p:extLst>
      <p:ext uri="{BB962C8B-B14F-4D97-AF65-F5344CB8AC3E}">
        <p14:creationId xmlns:p14="http://schemas.microsoft.com/office/powerpoint/2010/main" val="3758176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pic>
        <p:nvPicPr>
          <p:cNvPr id="6" name="Picture 5" descr="A pink and white background&#10;&#10;Description automatically generated">
            <a:extLst>
              <a:ext uri="{FF2B5EF4-FFF2-40B4-BE49-F238E27FC236}">
                <a16:creationId xmlns:a16="http://schemas.microsoft.com/office/drawing/2014/main" id="{29CFFB76-C44B-5ED1-7D8F-E5117386274D}"/>
              </a:ext>
            </a:extLst>
          </p:cNvPr>
          <p:cNvPicPr>
            <a:picLocks noChangeAspect="1"/>
          </p:cNvPicPr>
          <p:nvPr userDrawn="1"/>
        </p:nvPicPr>
        <p:blipFill>
          <a:blip r:embed="rId2"/>
          <a:stretch>
            <a:fillRect/>
          </a:stretch>
        </p:blipFill>
        <p:spPr>
          <a:xfrm>
            <a:off x="93945" y="93945"/>
            <a:ext cx="12004110" cy="6670109"/>
          </a:xfrm>
          <a:prstGeom prst="rect">
            <a:avLst/>
          </a:prstGeom>
        </p:spPr>
      </p:pic>
      <p:pic>
        <p:nvPicPr>
          <p:cNvPr id="5" name="Picture 4">
            <a:extLst>
              <a:ext uri="{FF2B5EF4-FFF2-40B4-BE49-F238E27FC236}">
                <a16:creationId xmlns:a16="http://schemas.microsoft.com/office/drawing/2014/main" id="{1F99722C-401F-66B9-45A9-75642EF5BE84}"/>
              </a:ext>
            </a:extLst>
          </p:cNvPr>
          <p:cNvPicPr>
            <a:picLocks noChangeAspect="1"/>
          </p:cNvPicPr>
          <p:nvPr userDrawn="1"/>
        </p:nvPicPr>
        <p:blipFill>
          <a:blip r:embed="rId3"/>
          <a:srcRect/>
          <a:stretch/>
        </p:blipFill>
        <p:spPr>
          <a:xfrm>
            <a:off x="3498583" y="5665220"/>
            <a:ext cx="5288777" cy="612648"/>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bg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spTree>
    <p:extLst>
      <p:ext uri="{BB962C8B-B14F-4D97-AF65-F5344CB8AC3E}">
        <p14:creationId xmlns:p14="http://schemas.microsoft.com/office/powerpoint/2010/main" val="113917503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1. Title Slide">
    <p:bg>
      <p:bgRef idx="1001">
        <a:schemeClr val="bg1"/>
      </p:bgRef>
    </p:bg>
    <p:spTree>
      <p:nvGrpSpPr>
        <p:cNvPr id="1" name=""/>
        <p:cNvGrpSpPr/>
        <p:nvPr/>
      </p:nvGrpSpPr>
      <p:grpSpPr>
        <a:xfrm>
          <a:off x="0" y="0"/>
          <a:ext cx="0" cy="0"/>
          <a:chOff x="0" y="0"/>
          <a:chExt cx="0" cy="0"/>
        </a:xfrm>
      </p:grpSpPr>
      <p:pic>
        <p:nvPicPr>
          <p:cNvPr id="16" name="Picture 15" descr="A black and blue background&#10;&#10;Description automatically generated">
            <a:extLst>
              <a:ext uri="{FF2B5EF4-FFF2-40B4-BE49-F238E27FC236}">
                <a16:creationId xmlns:a16="http://schemas.microsoft.com/office/drawing/2014/main" id="{40845500-E281-16A7-B614-FFF855040172}"/>
              </a:ext>
            </a:extLst>
          </p:cNvPr>
          <p:cNvPicPr>
            <a:picLocks noChangeAspect="1"/>
          </p:cNvPicPr>
          <p:nvPr userDrawn="1"/>
        </p:nvPicPr>
        <p:blipFill>
          <a:blip r:embed="rId2"/>
          <a:stretch>
            <a:fillRect/>
          </a:stretch>
        </p:blipFill>
        <p:spPr>
          <a:xfrm>
            <a:off x="6101884" y="0"/>
            <a:ext cx="6090116" cy="6858000"/>
          </a:xfrm>
          <a:prstGeom prst="rect">
            <a:avLst/>
          </a:prstGeom>
        </p:spPr>
      </p:pic>
      <p:sp>
        <p:nvSpPr>
          <p:cNvPr id="2" name="Text Placeholder 6">
            <a:extLst>
              <a:ext uri="{FF2B5EF4-FFF2-40B4-BE49-F238E27FC236}">
                <a16:creationId xmlns:a16="http://schemas.microsoft.com/office/drawing/2014/main" id="{E46A34F8-391B-8275-AE4D-E7E42936DB7B}"/>
              </a:ext>
            </a:extLst>
          </p:cNvPr>
          <p:cNvSpPr>
            <a:spLocks noGrp="1"/>
          </p:cNvSpPr>
          <p:nvPr>
            <p:ph type="body" sz="quarter" idx="12" hasCustomPrompt="1"/>
          </p:nvPr>
        </p:nvSpPr>
        <p:spPr>
          <a:xfrm>
            <a:off x="535653" y="4797200"/>
            <a:ext cx="3047855" cy="344531"/>
          </a:xfrm>
          <a:noFill/>
        </p:spPr>
        <p:txBody>
          <a:bodyPr lIns="144000" anchor="ctr" anchorCtr="0">
            <a:normAutofit/>
          </a:bodyPr>
          <a:lstStyle>
            <a:lvl1pPr marL="0" indent="0">
              <a:buFontTx/>
              <a:buNone/>
              <a:defRPr sz="1300" b="1" cap="all" baseline="0">
                <a:solidFill>
                  <a:schemeClr val="accent3"/>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Rounded Rectangle 35">
            <a:extLst>
              <a:ext uri="{FF2B5EF4-FFF2-40B4-BE49-F238E27FC236}">
                <a16:creationId xmlns:a16="http://schemas.microsoft.com/office/drawing/2014/main" id="{CFB295FE-37F4-4644-5E9F-209840294866}"/>
              </a:ext>
            </a:extLst>
          </p:cNvPr>
          <p:cNvSpPr>
            <a:spLocks noGrp="1"/>
          </p:cNvSpPr>
          <p:nvPr>
            <p:ph type="pic" sz="quarter" idx="15" hasCustomPrompt="1"/>
          </p:nvPr>
        </p:nvSpPr>
        <p:spPr>
          <a:xfrm>
            <a:off x="53565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5" name="Text Placeholder 6">
            <a:extLst>
              <a:ext uri="{FF2B5EF4-FFF2-40B4-BE49-F238E27FC236}">
                <a16:creationId xmlns:a16="http://schemas.microsoft.com/office/drawing/2014/main" id="{A4C06E0A-D5D1-13EF-0B59-2220FBE9E8EE}"/>
              </a:ext>
            </a:extLst>
          </p:cNvPr>
          <p:cNvSpPr>
            <a:spLocks noGrp="1"/>
          </p:cNvSpPr>
          <p:nvPr>
            <p:ph type="body" sz="quarter" idx="19" hasCustomPrompt="1"/>
          </p:nvPr>
        </p:nvSpPr>
        <p:spPr>
          <a:xfrm>
            <a:off x="53565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8" name="Title 1">
            <a:extLst>
              <a:ext uri="{FF2B5EF4-FFF2-40B4-BE49-F238E27FC236}">
                <a16:creationId xmlns:a16="http://schemas.microsoft.com/office/drawing/2014/main" id="{BF3E51C9-1BAC-3E8E-BFDB-2F3534CAF9A4}"/>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19" name="Text Placeholder 90">
            <a:extLst>
              <a:ext uri="{FF2B5EF4-FFF2-40B4-BE49-F238E27FC236}">
                <a16:creationId xmlns:a16="http://schemas.microsoft.com/office/drawing/2014/main" id="{B2DCAE0E-A4EA-6302-5A34-C54B69BE6538}"/>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accent3"/>
                </a:solidFill>
                <a:latin typeface="Arial" panose="020B0604020202020204" pitchFamily="34" charset="0"/>
                <a:cs typeface="Arial" panose="020B0604020202020204" pitchFamily="34" charset="0"/>
              </a:defRPr>
            </a:lvl1pPr>
          </a:lstStyle>
          <a:p>
            <a:pPr lvl="0"/>
            <a:r>
              <a:rPr lang="en-US"/>
              <a:t>Place subtitle here</a:t>
            </a:r>
          </a:p>
        </p:txBody>
      </p:sp>
      <p:sp>
        <p:nvSpPr>
          <p:cNvPr id="21" name="Slide Number Placeholder 17">
            <a:extLst>
              <a:ext uri="{FF2B5EF4-FFF2-40B4-BE49-F238E27FC236}">
                <a16:creationId xmlns:a16="http://schemas.microsoft.com/office/drawing/2014/main" id="{81193866-F763-7B42-7B72-EC6A9EF39C9E}"/>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7" name="Text Placeholder 6">
            <a:extLst>
              <a:ext uri="{FF2B5EF4-FFF2-40B4-BE49-F238E27FC236}">
                <a16:creationId xmlns:a16="http://schemas.microsoft.com/office/drawing/2014/main" id="{D385F84F-92F1-CD00-9BB8-10A4DFB29274}"/>
              </a:ext>
            </a:extLst>
          </p:cNvPr>
          <p:cNvSpPr>
            <a:spLocks noGrp="1"/>
          </p:cNvSpPr>
          <p:nvPr>
            <p:ph type="body" sz="quarter" idx="20" hasCustomPrompt="1"/>
          </p:nvPr>
        </p:nvSpPr>
        <p:spPr>
          <a:xfrm>
            <a:off x="3781703" y="4797200"/>
            <a:ext cx="3047855" cy="344531"/>
          </a:xfrm>
          <a:noFill/>
        </p:spPr>
        <p:txBody>
          <a:bodyPr lIns="144000" anchor="ctr" anchorCtr="0">
            <a:normAutofit/>
          </a:bodyPr>
          <a:lstStyle>
            <a:lvl1pPr marL="0" indent="0">
              <a:buFontTx/>
              <a:buNone/>
              <a:defRPr sz="1300" b="1" cap="all" baseline="0">
                <a:solidFill>
                  <a:schemeClr val="accent3"/>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Rounded Rectangle 35">
            <a:extLst>
              <a:ext uri="{FF2B5EF4-FFF2-40B4-BE49-F238E27FC236}">
                <a16:creationId xmlns:a16="http://schemas.microsoft.com/office/drawing/2014/main" id="{96A53B6D-7943-5BBC-01C1-AB21BAD097D4}"/>
              </a:ext>
            </a:extLst>
          </p:cNvPr>
          <p:cNvSpPr>
            <a:spLocks noGrp="1"/>
          </p:cNvSpPr>
          <p:nvPr>
            <p:ph type="pic" sz="quarter" idx="21" hasCustomPrompt="1"/>
          </p:nvPr>
        </p:nvSpPr>
        <p:spPr>
          <a:xfrm>
            <a:off x="378504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9" name="Text Placeholder 6">
            <a:extLst>
              <a:ext uri="{FF2B5EF4-FFF2-40B4-BE49-F238E27FC236}">
                <a16:creationId xmlns:a16="http://schemas.microsoft.com/office/drawing/2014/main" id="{E98E462E-38BE-135E-CF98-15460E14780B}"/>
              </a:ext>
            </a:extLst>
          </p:cNvPr>
          <p:cNvSpPr>
            <a:spLocks noGrp="1"/>
          </p:cNvSpPr>
          <p:nvPr>
            <p:ph type="body" sz="quarter" idx="22" hasCustomPrompt="1"/>
          </p:nvPr>
        </p:nvSpPr>
        <p:spPr>
          <a:xfrm>
            <a:off x="378170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0" name="Text Placeholder 6">
            <a:extLst>
              <a:ext uri="{FF2B5EF4-FFF2-40B4-BE49-F238E27FC236}">
                <a16:creationId xmlns:a16="http://schemas.microsoft.com/office/drawing/2014/main" id="{56911518-6D5C-F57F-33AA-414E65C9D5BD}"/>
              </a:ext>
            </a:extLst>
          </p:cNvPr>
          <p:cNvSpPr>
            <a:spLocks noGrp="1"/>
          </p:cNvSpPr>
          <p:nvPr>
            <p:ph type="body" sz="quarter" idx="23" hasCustomPrompt="1"/>
          </p:nvPr>
        </p:nvSpPr>
        <p:spPr>
          <a:xfrm>
            <a:off x="7042468" y="4797200"/>
            <a:ext cx="3039820" cy="344531"/>
          </a:xfrm>
          <a:noFill/>
        </p:spPr>
        <p:txBody>
          <a:bodyPr lIns="144000" anchor="ctr" anchorCtr="0">
            <a:normAutofit/>
          </a:bodyPr>
          <a:lstStyle>
            <a:lvl1pPr marL="0" indent="0">
              <a:buFontTx/>
              <a:buNone/>
              <a:defRPr sz="1300" b="1" cap="all" baseline="0">
                <a:solidFill>
                  <a:schemeClr val="accent3"/>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1" name="Rounded Rectangle 35">
            <a:extLst>
              <a:ext uri="{FF2B5EF4-FFF2-40B4-BE49-F238E27FC236}">
                <a16:creationId xmlns:a16="http://schemas.microsoft.com/office/drawing/2014/main" id="{E44F83C8-1D50-9AB6-84EB-411DB611EA9E}"/>
              </a:ext>
            </a:extLst>
          </p:cNvPr>
          <p:cNvSpPr>
            <a:spLocks noGrp="1"/>
          </p:cNvSpPr>
          <p:nvPr>
            <p:ph type="pic" sz="quarter" idx="24" hasCustomPrompt="1"/>
          </p:nvPr>
        </p:nvSpPr>
        <p:spPr>
          <a:xfrm>
            <a:off x="703443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32" name="Text Placeholder 6">
            <a:extLst>
              <a:ext uri="{FF2B5EF4-FFF2-40B4-BE49-F238E27FC236}">
                <a16:creationId xmlns:a16="http://schemas.microsoft.com/office/drawing/2014/main" id="{4F57E8E1-0BC8-9BBC-32E6-C595A43AA8A0}"/>
              </a:ext>
            </a:extLst>
          </p:cNvPr>
          <p:cNvSpPr>
            <a:spLocks noGrp="1"/>
          </p:cNvSpPr>
          <p:nvPr>
            <p:ph type="body" sz="quarter" idx="25" hasCustomPrompt="1"/>
          </p:nvPr>
        </p:nvSpPr>
        <p:spPr>
          <a:xfrm>
            <a:off x="7042468" y="5164774"/>
            <a:ext cx="3039820"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pic>
        <p:nvPicPr>
          <p:cNvPr id="3" name="Picture 2">
            <a:extLst>
              <a:ext uri="{FF2B5EF4-FFF2-40B4-BE49-F238E27FC236}">
                <a16:creationId xmlns:a16="http://schemas.microsoft.com/office/drawing/2014/main" id="{D0B28CE9-1CA0-FB71-4A7B-E22965902D27}"/>
              </a:ext>
            </a:extLst>
          </p:cNvPr>
          <p:cNvPicPr>
            <a:picLocks noChangeAspect="1"/>
          </p:cNvPicPr>
          <p:nvPr userDrawn="1"/>
        </p:nvPicPr>
        <p:blipFill>
          <a:blip r:embed="rId4"/>
          <a:stretch>
            <a:fillRect/>
          </a:stretch>
        </p:blipFill>
        <p:spPr>
          <a:xfrm>
            <a:off x="261270" y="260351"/>
            <a:ext cx="365760" cy="272288"/>
          </a:xfrm>
          <a:prstGeom prst="rect">
            <a:avLst/>
          </a:prstGeom>
        </p:spPr>
      </p:pic>
      <p:pic>
        <p:nvPicPr>
          <p:cNvPr id="4" name="Picture 3">
            <a:extLst>
              <a:ext uri="{FF2B5EF4-FFF2-40B4-BE49-F238E27FC236}">
                <a16:creationId xmlns:a16="http://schemas.microsoft.com/office/drawing/2014/main" id="{089C853D-2C1F-807E-3A06-D37AC2E60177}"/>
              </a:ext>
            </a:extLst>
          </p:cNvPr>
          <p:cNvPicPr>
            <a:picLocks noChangeAspect="1"/>
          </p:cNvPicPr>
          <p:nvPr userDrawn="1"/>
        </p:nvPicPr>
        <p:blipFill>
          <a:blip r:embed="rId5"/>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3263240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_1. Title Slide">
    <p:bg>
      <p:bgRef idx="1001">
        <a:schemeClr val="bg2"/>
      </p:bgRef>
    </p:bg>
    <p:spTree>
      <p:nvGrpSpPr>
        <p:cNvPr id="1" name=""/>
        <p:cNvGrpSpPr/>
        <p:nvPr/>
      </p:nvGrpSpPr>
      <p:grpSpPr>
        <a:xfrm>
          <a:off x="0" y="0"/>
          <a:ext cx="0" cy="0"/>
          <a:chOff x="0" y="0"/>
          <a:chExt cx="0" cy="0"/>
        </a:xfrm>
      </p:grpSpPr>
      <p:pic>
        <p:nvPicPr>
          <p:cNvPr id="19" name="Picture 18" descr="A black and grey background&#10;&#10;Description automatically generated">
            <a:extLst>
              <a:ext uri="{FF2B5EF4-FFF2-40B4-BE49-F238E27FC236}">
                <a16:creationId xmlns:a16="http://schemas.microsoft.com/office/drawing/2014/main" id="{35FF8DCC-CF64-A140-7633-8923E30ADF9A}"/>
              </a:ext>
            </a:extLst>
          </p:cNvPr>
          <p:cNvPicPr>
            <a:picLocks noChangeAspect="1"/>
          </p:cNvPicPr>
          <p:nvPr userDrawn="1"/>
        </p:nvPicPr>
        <p:blipFill rotWithShape="1">
          <a:blip r:embed="rId2"/>
          <a:srcRect l="65337"/>
          <a:stretch/>
        </p:blipFill>
        <p:spPr>
          <a:xfrm>
            <a:off x="10078948" y="15986"/>
            <a:ext cx="2113052" cy="6864626"/>
          </a:xfrm>
          <a:prstGeom prst="rect">
            <a:avLst/>
          </a:prstGeom>
        </p:spPr>
      </p:pic>
      <p:sp>
        <p:nvSpPr>
          <p:cNvPr id="2" name="Text Placeholder 6">
            <a:extLst>
              <a:ext uri="{FF2B5EF4-FFF2-40B4-BE49-F238E27FC236}">
                <a16:creationId xmlns:a16="http://schemas.microsoft.com/office/drawing/2014/main" id="{BDC926C3-8FBE-27F5-AD16-0EB78370C190}"/>
              </a:ext>
            </a:extLst>
          </p:cNvPr>
          <p:cNvSpPr>
            <a:spLocks noGrp="1"/>
          </p:cNvSpPr>
          <p:nvPr>
            <p:ph type="body" sz="quarter" idx="12" hasCustomPrompt="1"/>
          </p:nvPr>
        </p:nvSpPr>
        <p:spPr>
          <a:xfrm>
            <a:off x="53565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9" name="Rounded Rectangle 35">
            <a:extLst>
              <a:ext uri="{FF2B5EF4-FFF2-40B4-BE49-F238E27FC236}">
                <a16:creationId xmlns:a16="http://schemas.microsoft.com/office/drawing/2014/main" id="{EB74A949-E580-3918-86C5-34AAB282BD7A}"/>
              </a:ext>
            </a:extLst>
          </p:cNvPr>
          <p:cNvSpPr>
            <a:spLocks noGrp="1"/>
          </p:cNvSpPr>
          <p:nvPr>
            <p:ph type="pic" sz="quarter" idx="15" hasCustomPrompt="1"/>
          </p:nvPr>
        </p:nvSpPr>
        <p:spPr>
          <a:xfrm>
            <a:off x="53565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0" name="Text Placeholder 6">
            <a:extLst>
              <a:ext uri="{FF2B5EF4-FFF2-40B4-BE49-F238E27FC236}">
                <a16:creationId xmlns:a16="http://schemas.microsoft.com/office/drawing/2014/main" id="{E3C96900-DF5E-A8E4-DB30-71EDA6CEAC43}"/>
              </a:ext>
            </a:extLst>
          </p:cNvPr>
          <p:cNvSpPr>
            <a:spLocks noGrp="1"/>
          </p:cNvSpPr>
          <p:nvPr>
            <p:ph type="body" sz="quarter" idx="19" hasCustomPrompt="1"/>
          </p:nvPr>
        </p:nvSpPr>
        <p:spPr>
          <a:xfrm>
            <a:off x="53565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0" name="Title 1">
            <a:extLst>
              <a:ext uri="{FF2B5EF4-FFF2-40B4-BE49-F238E27FC236}">
                <a16:creationId xmlns:a16="http://schemas.microsoft.com/office/drawing/2014/main" id="{23369E30-93A5-D938-4305-4C1D5C4F7590}"/>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31" name="Text Placeholder 90">
            <a:extLst>
              <a:ext uri="{FF2B5EF4-FFF2-40B4-BE49-F238E27FC236}">
                <a16:creationId xmlns:a16="http://schemas.microsoft.com/office/drawing/2014/main" id="{55AA4CF0-635C-23B5-7EB7-9A8473BA6CAA}"/>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32" name="Picture 31">
            <a:extLst>
              <a:ext uri="{FF2B5EF4-FFF2-40B4-BE49-F238E27FC236}">
                <a16:creationId xmlns:a16="http://schemas.microsoft.com/office/drawing/2014/main" id="{D03B5A56-CD5A-5EFA-2C11-3504D84AD95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33" name="Slide Number Placeholder 17">
            <a:extLst>
              <a:ext uri="{FF2B5EF4-FFF2-40B4-BE49-F238E27FC236}">
                <a16:creationId xmlns:a16="http://schemas.microsoft.com/office/drawing/2014/main" id="{E0B91CE0-B88A-6DE6-C8B3-11F3BFE2F0DB}"/>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5" name="Picture 34">
            <a:extLst>
              <a:ext uri="{FF2B5EF4-FFF2-40B4-BE49-F238E27FC236}">
                <a16:creationId xmlns:a16="http://schemas.microsoft.com/office/drawing/2014/main" id="{18810493-FBE4-9EBD-30CB-7A7183C30F27}"/>
              </a:ext>
            </a:extLst>
          </p:cNvPr>
          <p:cNvPicPr>
            <a:picLocks noChangeAspect="1"/>
          </p:cNvPicPr>
          <p:nvPr userDrawn="1"/>
        </p:nvPicPr>
        <p:blipFill>
          <a:blip r:embed="rId5"/>
          <a:stretch>
            <a:fillRect/>
          </a:stretch>
        </p:blipFill>
        <p:spPr>
          <a:xfrm>
            <a:off x="261270" y="260351"/>
            <a:ext cx="366783" cy="273050"/>
          </a:xfrm>
          <a:prstGeom prst="rect">
            <a:avLst/>
          </a:prstGeom>
        </p:spPr>
      </p:pic>
      <p:sp>
        <p:nvSpPr>
          <p:cNvPr id="38" name="Text Placeholder 6">
            <a:extLst>
              <a:ext uri="{FF2B5EF4-FFF2-40B4-BE49-F238E27FC236}">
                <a16:creationId xmlns:a16="http://schemas.microsoft.com/office/drawing/2014/main" id="{4E0050D1-16DB-359A-EF34-9C1BDED78725}"/>
              </a:ext>
            </a:extLst>
          </p:cNvPr>
          <p:cNvSpPr>
            <a:spLocks noGrp="1"/>
          </p:cNvSpPr>
          <p:nvPr>
            <p:ph type="body" sz="quarter" idx="20" hasCustomPrompt="1"/>
          </p:nvPr>
        </p:nvSpPr>
        <p:spPr>
          <a:xfrm>
            <a:off x="3781703" y="4797200"/>
            <a:ext cx="3047855"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9" name="Rounded Rectangle 35">
            <a:extLst>
              <a:ext uri="{FF2B5EF4-FFF2-40B4-BE49-F238E27FC236}">
                <a16:creationId xmlns:a16="http://schemas.microsoft.com/office/drawing/2014/main" id="{FAFA2D70-2335-C6AE-6D91-BCD7C834EDEB}"/>
              </a:ext>
            </a:extLst>
          </p:cNvPr>
          <p:cNvSpPr>
            <a:spLocks noGrp="1"/>
          </p:cNvSpPr>
          <p:nvPr>
            <p:ph type="pic" sz="quarter" idx="21" hasCustomPrompt="1"/>
          </p:nvPr>
        </p:nvSpPr>
        <p:spPr>
          <a:xfrm>
            <a:off x="378504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0" name="Text Placeholder 6">
            <a:extLst>
              <a:ext uri="{FF2B5EF4-FFF2-40B4-BE49-F238E27FC236}">
                <a16:creationId xmlns:a16="http://schemas.microsoft.com/office/drawing/2014/main" id="{623F4252-F8E0-32CA-6DC4-E32151D9AB4E}"/>
              </a:ext>
            </a:extLst>
          </p:cNvPr>
          <p:cNvSpPr>
            <a:spLocks noGrp="1"/>
          </p:cNvSpPr>
          <p:nvPr>
            <p:ph type="body" sz="quarter" idx="22" hasCustomPrompt="1"/>
          </p:nvPr>
        </p:nvSpPr>
        <p:spPr>
          <a:xfrm>
            <a:off x="3781703" y="5164774"/>
            <a:ext cx="3047855"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41" name="Text Placeholder 6">
            <a:extLst>
              <a:ext uri="{FF2B5EF4-FFF2-40B4-BE49-F238E27FC236}">
                <a16:creationId xmlns:a16="http://schemas.microsoft.com/office/drawing/2014/main" id="{1DD7008E-826E-4108-6DD1-49353CC0AAC3}"/>
              </a:ext>
            </a:extLst>
          </p:cNvPr>
          <p:cNvSpPr>
            <a:spLocks noGrp="1"/>
          </p:cNvSpPr>
          <p:nvPr>
            <p:ph type="body" sz="quarter" idx="23" hasCustomPrompt="1"/>
          </p:nvPr>
        </p:nvSpPr>
        <p:spPr>
          <a:xfrm>
            <a:off x="7042468" y="4797200"/>
            <a:ext cx="3039820"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42" name="Rounded Rectangle 35">
            <a:extLst>
              <a:ext uri="{FF2B5EF4-FFF2-40B4-BE49-F238E27FC236}">
                <a16:creationId xmlns:a16="http://schemas.microsoft.com/office/drawing/2014/main" id="{AAC259E9-4271-1FE9-B71F-73327E3A26D7}"/>
              </a:ext>
            </a:extLst>
          </p:cNvPr>
          <p:cNvSpPr>
            <a:spLocks noGrp="1"/>
          </p:cNvSpPr>
          <p:nvPr>
            <p:ph type="pic" sz="quarter" idx="24" hasCustomPrompt="1"/>
          </p:nvPr>
        </p:nvSpPr>
        <p:spPr>
          <a:xfrm>
            <a:off x="7034433" y="1731252"/>
            <a:ext cx="3047855"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3" name="Text Placeholder 6">
            <a:extLst>
              <a:ext uri="{FF2B5EF4-FFF2-40B4-BE49-F238E27FC236}">
                <a16:creationId xmlns:a16="http://schemas.microsoft.com/office/drawing/2014/main" id="{B7A2B43D-1C40-9C94-680C-DEA22733EBF7}"/>
              </a:ext>
            </a:extLst>
          </p:cNvPr>
          <p:cNvSpPr>
            <a:spLocks noGrp="1"/>
          </p:cNvSpPr>
          <p:nvPr>
            <p:ph type="body" sz="quarter" idx="25" hasCustomPrompt="1"/>
          </p:nvPr>
        </p:nvSpPr>
        <p:spPr>
          <a:xfrm>
            <a:off x="7042468" y="5164774"/>
            <a:ext cx="3039820"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Tree>
    <p:extLst>
      <p:ext uri="{BB962C8B-B14F-4D97-AF65-F5344CB8AC3E}">
        <p14:creationId xmlns:p14="http://schemas.microsoft.com/office/powerpoint/2010/main" val="999209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1. Title Slide">
    <p:bg>
      <p:bgRef idx="1001">
        <a:schemeClr val="bg2"/>
      </p:bgRef>
    </p:bg>
    <p:spTree>
      <p:nvGrpSpPr>
        <p:cNvPr id="1" name=""/>
        <p:cNvGrpSpPr/>
        <p:nvPr/>
      </p:nvGrpSpPr>
      <p:grpSpPr>
        <a:xfrm>
          <a:off x="0" y="0"/>
          <a:ext cx="0" cy="0"/>
          <a:chOff x="0" y="0"/>
          <a:chExt cx="0" cy="0"/>
        </a:xfrm>
      </p:grpSpPr>
      <p:pic>
        <p:nvPicPr>
          <p:cNvPr id="21" name="Picture 20" descr="A black screen with a black background&#10;&#10;Description automatically generated">
            <a:extLst>
              <a:ext uri="{FF2B5EF4-FFF2-40B4-BE49-F238E27FC236}">
                <a16:creationId xmlns:a16="http://schemas.microsoft.com/office/drawing/2014/main" id="{94B8542B-451B-8E5E-F988-878FC9646434}"/>
              </a:ext>
            </a:extLst>
          </p:cNvPr>
          <p:cNvPicPr>
            <a:picLocks noChangeAspect="1"/>
          </p:cNvPicPr>
          <p:nvPr userDrawn="1"/>
        </p:nvPicPr>
        <p:blipFill>
          <a:blip r:embed="rId2"/>
          <a:stretch>
            <a:fillRect/>
          </a:stretch>
        </p:blipFill>
        <p:spPr>
          <a:xfrm rot="10800000">
            <a:off x="7611761" y="-5505"/>
            <a:ext cx="4580238" cy="1752439"/>
          </a:xfrm>
          <a:prstGeom prst="rect">
            <a:avLst/>
          </a:prstGeom>
        </p:spPr>
      </p:pic>
      <p:sp>
        <p:nvSpPr>
          <p:cNvPr id="2" name="Text Placeholder 6">
            <a:extLst>
              <a:ext uri="{FF2B5EF4-FFF2-40B4-BE49-F238E27FC236}">
                <a16:creationId xmlns:a16="http://schemas.microsoft.com/office/drawing/2014/main" id="{6B8B212C-0DC6-5041-0812-5A4A9271FF30}"/>
              </a:ext>
            </a:extLst>
          </p:cNvPr>
          <p:cNvSpPr>
            <a:spLocks noGrp="1"/>
          </p:cNvSpPr>
          <p:nvPr>
            <p:ph type="body" sz="quarter" idx="12" hasCustomPrompt="1"/>
          </p:nvPr>
        </p:nvSpPr>
        <p:spPr>
          <a:xfrm>
            <a:off x="535653"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8" name="Rounded Rectangle 35">
            <a:extLst>
              <a:ext uri="{FF2B5EF4-FFF2-40B4-BE49-F238E27FC236}">
                <a16:creationId xmlns:a16="http://schemas.microsoft.com/office/drawing/2014/main" id="{BA45773B-0486-09F4-4761-27F13E366607}"/>
              </a:ext>
            </a:extLst>
          </p:cNvPr>
          <p:cNvSpPr>
            <a:spLocks noGrp="1"/>
          </p:cNvSpPr>
          <p:nvPr>
            <p:ph type="pic" sz="quarter" idx="15" hasCustomPrompt="1"/>
          </p:nvPr>
        </p:nvSpPr>
        <p:spPr>
          <a:xfrm>
            <a:off x="535653"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9" name="Rounded Rectangle 35">
            <a:extLst>
              <a:ext uri="{FF2B5EF4-FFF2-40B4-BE49-F238E27FC236}">
                <a16:creationId xmlns:a16="http://schemas.microsoft.com/office/drawing/2014/main" id="{15DDB24F-35B1-700C-D924-905157B94F13}"/>
              </a:ext>
            </a:extLst>
          </p:cNvPr>
          <p:cNvSpPr>
            <a:spLocks noGrp="1"/>
          </p:cNvSpPr>
          <p:nvPr>
            <p:ph type="pic" sz="quarter" idx="16" hasCustomPrompt="1"/>
          </p:nvPr>
        </p:nvSpPr>
        <p:spPr>
          <a:xfrm>
            <a:off x="3420115"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0" name="Rounded Rectangle 35">
            <a:extLst>
              <a:ext uri="{FF2B5EF4-FFF2-40B4-BE49-F238E27FC236}">
                <a16:creationId xmlns:a16="http://schemas.microsoft.com/office/drawing/2014/main" id="{A0E5051D-D115-1F73-02E9-77D56505D685}"/>
              </a:ext>
            </a:extLst>
          </p:cNvPr>
          <p:cNvSpPr>
            <a:spLocks noGrp="1"/>
          </p:cNvSpPr>
          <p:nvPr>
            <p:ph type="pic" sz="quarter" idx="17" hasCustomPrompt="1"/>
          </p:nvPr>
        </p:nvSpPr>
        <p:spPr>
          <a:xfrm>
            <a:off x="6304578"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5" name="Rounded Rectangle 35">
            <a:extLst>
              <a:ext uri="{FF2B5EF4-FFF2-40B4-BE49-F238E27FC236}">
                <a16:creationId xmlns:a16="http://schemas.microsoft.com/office/drawing/2014/main" id="{21994870-0850-5B03-DA00-1DD42268DE1A}"/>
              </a:ext>
            </a:extLst>
          </p:cNvPr>
          <p:cNvSpPr>
            <a:spLocks noGrp="1"/>
          </p:cNvSpPr>
          <p:nvPr>
            <p:ph type="pic" sz="quarter" idx="18" hasCustomPrompt="1"/>
          </p:nvPr>
        </p:nvSpPr>
        <p:spPr>
          <a:xfrm>
            <a:off x="9189040"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6" name="Text Placeholder 6">
            <a:extLst>
              <a:ext uri="{FF2B5EF4-FFF2-40B4-BE49-F238E27FC236}">
                <a16:creationId xmlns:a16="http://schemas.microsoft.com/office/drawing/2014/main" id="{C9DC2B20-A785-3FD9-298E-59FF19FED8A3}"/>
              </a:ext>
            </a:extLst>
          </p:cNvPr>
          <p:cNvSpPr>
            <a:spLocks noGrp="1"/>
          </p:cNvSpPr>
          <p:nvPr>
            <p:ph type="body" sz="quarter" idx="19" hasCustomPrompt="1"/>
          </p:nvPr>
        </p:nvSpPr>
        <p:spPr>
          <a:xfrm>
            <a:off x="535653"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7" name="Text Placeholder 6">
            <a:extLst>
              <a:ext uri="{FF2B5EF4-FFF2-40B4-BE49-F238E27FC236}">
                <a16:creationId xmlns:a16="http://schemas.microsoft.com/office/drawing/2014/main" id="{1349CB25-92EB-3EBB-BE66-AC85D8E7691D}"/>
              </a:ext>
            </a:extLst>
          </p:cNvPr>
          <p:cNvSpPr>
            <a:spLocks noGrp="1"/>
          </p:cNvSpPr>
          <p:nvPr>
            <p:ph type="body" sz="quarter" idx="20" hasCustomPrompt="1"/>
          </p:nvPr>
        </p:nvSpPr>
        <p:spPr>
          <a:xfrm>
            <a:off x="3417889"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Text Placeholder 6">
            <a:extLst>
              <a:ext uri="{FF2B5EF4-FFF2-40B4-BE49-F238E27FC236}">
                <a16:creationId xmlns:a16="http://schemas.microsoft.com/office/drawing/2014/main" id="{3999F44F-5DED-547D-2428-7E49683B44B9}"/>
              </a:ext>
            </a:extLst>
          </p:cNvPr>
          <p:cNvSpPr>
            <a:spLocks noGrp="1"/>
          </p:cNvSpPr>
          <p:nvPr>
            <p:ph type="body" sz="quarter" idx="21" hasCustomPrompt="1"/>
          </p:nvPr>
        </p:nvSpPr>
        <p:spPr>
          <a:xfrm>
            <a:off x="3417889"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9" name="Text Placeholder 6">
            <a:extLst>
              <a:ext uri="{FF2B5EF4-FFF2-40B4-BE49-F238E27FC236}">
                <a16:creationId xmlns:a16="http://schemas.microsoft.com/office/drawing/2014/main" id="{C754AB2E-3378-0C5D-DC2C-DC760A2221DB}"/>
              </a:ext>
            </a:extLst>
          </p:cNvPr>
          <p:cNvSpPr>
            <a:spLocks noGrp="1"/>
          </p:cNvSpPr>
          <p:nvPr>
            <p:ph type="body" sz="quarter" idx="22" hasCustomPrompt="1"/>
          </p:nvPr>
        </p:nvSpPr>
        <p:spPr>
          <a:xfrm>
            <a:off x="6300124"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0" name="Text Placeholder 6">
            <a:extLst>
              <a:ext uri="{FF2B5EF4-FFF2-40B4-BE49-F238E27FC236}">
                <a16:creationId xmlns:a16="http://schemas.microsoft.com/office/drawing/2014/main" id="{00B37A10-F185-3046-41B0-651605A23CF3}"/>
              </a:ext>
            </a:extLst>
          </p:cNvPr>
          <p:cNvSpPr>
            <a:spLocks noGrp="1"/>
          </p:cNvSpPr>
          <p:nvPr>
            <p:ph type="body" sz="quarter" idx="23" hasCustomPrompt="1"/>
          </p:nvPr>
        </p:nvSpPr>
        <p:spPr>
          <a:xfrm>
            <a:off x="6300124"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1" name="Text Placeholder 6">
            <a:extLst>
              <a:ext uri="{FF2B5EF4-FFF2-40B4-BE49-F238E27FC236}">
                <a16:creationId xmlns:a16="http://schemas.microsoft.com/office/drawing/2014/main" id="{8F191396-474C-737B-A2E4-7853F99FA5D1}"/>
              </a:ext>
            </a:extLst>
          </p:cNvPr>
          <p:cNvSpPr>
            <a:spLocks noGrp="1"/>
          </p:cNvSpPr>
          <p:nvPr>
            <p:ph type="body" sz="quarter" idx="24" hasCustomPrompt="1"/>
          </p:nvPr>
        </p:nvSpPr>
        <p:spPr>
          <a:xfrm>
            <a:off x="9182360"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2" name="Text Placeholder 6">
            <a:extLst>
              <a:ext uri="{FF2B5EF4-FFF2-40B4-BE49-F238E27FC236}">
                <a16:creationId xmlns:a16="http://schemas.microsoft.com/office/drawing/2014/main" id="{EF9DE17C-B9A2-5447-4F37-43AD27B21E41}"/>
              </a:ext>
            </a:extLst>
          </p:cNvPr>
          <p:cNvSpPr>
            <a:spLocks noGrp="1"/>
          </p:cNvSpPr>
          <p:nvPr>
            <p:ph type="body" sz="quarter" idx="25" hasCustomPrompt="1"/>
          </p:nvPr>
        </p:nvSpPr>
        <p:spPr>
          <a:xfrm>
            <a:off x="9182360"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3" name="Title 1">
            <a:extLst>
              <a:ext uri="{FF2B5EF4-FFF2-40B4-BE49-F238E27FC236}">
                <a16:creationId xmlns:a16="http://schemas.microsoft.com/office/drawing/2014/main" id="{FD0E1F2C-94D6-BD5D-9BDC-C9E0D3E4F547}"/>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34" name="Text Placeholder 90">
            <a:extLst>
              <a:ext uri="{FF2B5EF4-FFF2-40B4-BE49-F238E27FC236}">
                <a16:creationId xmlns:a16="http://schemas.microsoft.com/office/drawing/2014/main" id="{0C8D72A5-808B-0418-FE88-B31F0599416E}"/>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35" name="Picture 34">
            <a:extLst>
              <a:ext uri="{FF2B5EF4-FFF2-40B4-BE49-F238E27FC236}">
                <a16:creationId xmlns:a16="http://schemas.microsoft.com/office/drawing/2014/main" id="{5D6DADB7-C4E8-B4A1-0ADE-CB549EB44C57}"/>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36" name="Slide Number Placeholder 17">
            <a:extLst>
              <a:ext uri="{FF2B5EF4-FFF2-40B4-BE49-F238E27FC236}">
                <a16:creationId xmlns:a16="http://schemas.microsoft.com/office/drawing/2014/main" id="{C781146D-9756-22C4-00BF-F36F575B1B78}"/>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8" name="Picture 37">
            <a:extLst>
              <a:ext uri="{FF2B5EF4-FFF2-40B4-BE49-F238E27FC236}">
                <a16:creationId xmlns:a16="http://schemas.microsoft.com/office/drawing/2014/main" id="{07A8468E-7075-14F4-CBAD-ACB214713B03}"/>
              </a:ext>
            </a:extLst>
          </p:cNvPr>
          <p:cNvPicPr>
            <a:picLocks noChangeAspect="1"/>
          </p:cNvPicPr>
          <p:nvPr userDrawn="1"/>
        </p:nvPicPr>
        <p:blipFill>
          <a:blip r:embed="rId5"/>
          <a:stretch>
            <a:fillRect/>
          </a:stretch>
        </p:blipFill>
        <p:spPr>
          <a:xfrm>
            <a:off x="261270" y="260351"/>
            <a:ext cx="366783" cy="273050"/>
          </a:xfrm>
          <a:prstGeom prst="rect">
            <a:avLst/>
          </a:prstGeom>
        </p:spPr>
      </p:pic>
    </p:spTree>
    <p:extLst>
      <p:ext uri="{BB962C8B-B14F-4D97-AF65-F5344CB8AC3E}">
        <p14:creationId xmlns:p14="http://schemas.microsoft.com/office/powerpoint/2010/main" val="2900841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1. Title Slide">
    <p:bg>
      <p:bgRef idx="1001">
        <a:schemeClr val="bg2"/>
      </p:bgRef>
    </p:bg>
    <p:spTree>
      <p:nvGrpSpPr>
        <p:cNvPr id="1" name=""/>
        <p:cNvGrpSpPr/>
        <p:nvPr/>
      </p:nvGrpSpPr>
      <p:grpSpPr>
        <a:xfrm>
          <a:off x="0" y="0"/>
          <a:ext cx="0" cy="0"/>
          <a:chOff x="0" y="0"/>
          <a:chExt cx="0" cy="0"/>
        </a:xfrm>
      </p:grpSpPr>
      <p:pic>
        <p:nvPicPr>
          <p:cNvPr id="19" name="Picture 18" descr="A black and yellow background&#10;&#10;Description automatically generated">
            <a:extLst>
              <a:ext uri="{FF2B5EF4-FFF2-40B4-BE49-F238E27FC236}">
                <a16:creationId xmlns:a16="http://schemas.microsoft.com/office/drawing/2014/main" id="{18B346A3-442D-B960-2BDA-B6AEBD5556A8}"/>
              </a:ext>
            </a:extLst>
          </p:cNvPr>
          <p:cNvPicPr>
            <a:picLocks noChangeAspect="1"/>
          </p:cNvPicPr>
          <p:nvPr userDrawn="1"/>
        </p:nvPicPr>
        <p:blipFill>
          <a:blip r:embed="rId2"/>
          <a:stretch>
            <a:fillRect/>
          </a:stretch>
        </p:blipFill>
        <p:spPr>
          <a:xfrm rot="10800000">
            <a:off x="7621353" y="-1550"/>
            <a:ext cx="4580239" cy="1752439"/>
          </a:xfrm>
          <a:prstGeom prst="rect">
            <a:avLst/>
          </a:prstGeom>
        </p:spPr>
      </p:pic>
      <p:sp>
        <p:nvSpPr>
          <p:cNvPr id="39" name="Text Placeholder 6">
            <a:extLst>
              <a:ext uri="{FF2B5EF4-FFF2-40B4-BE49-F238E27FC236}">
                <a16:creationId xmlns:a16="http://schemas.microsoft.com/office/drawing/2014/main" id="{9E3B11E9-E6CC-7682-A007-733BBA94B878}"/>
              </a:ext>
            </a:extLst>
          </p:cNvPr>
          <p:cNvSpPr>
            <a:spLocks noGrp="1"/>
          </p:cNvSpPr>
          <p:nvPr>
            <p:ph type="body" sz="quarter" idx="12" hasCustomPrompt="1"/>
          </p:nvPr>
        </p:nvSpPr>
        <p:spPr>
          <a:xfrm>
            <a:off x="535653"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40" name="Rounded Rectangle 35">
            <a:extLst>
              <a:ext uri="{FF2B5EF4-FFF2-40B4-BE49-F238E27FC236}">
                <a16:creationId xmlns:a16="http://schemas.microsoft.com/office/drawing/2014/main" id="{C374E2A6-4E0F-812B-77EE-2F792DDFB345}"/>
              </a:ext>
            </a:extLst>
          </p:cNvPr>
          <p:cNvSpPr>
            <a:spLocks noGrp="1"/>
          </p:cNvSpPr>
          <p:nvPr>
            <p:ph type="pic" sz="quarter" idx="15" hasCustomPrompt="1"/>
          </p:nvPr>
        </p:nvSpPr>
        <p:spPr>
          <a:xfrm>
            <a:off x="535653"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1" name="Rounded Rectangle 35">
            <a:extLst>
              <a:ext uri="{FF2B5EF4-FFF2-40B4-BE49-F238E27FC236}">
                <a16:creationId xmlns:a16="http://schemas.microsoft.com/office/drawing/2014/main" id="{F515D9C6-7A5D-7AF5-765F-25EBCDD644DC}"/>
              </a:ext>
            </a:extLst>
          </p:cNvPr>
          <p:cNvSpPr>
            <a:spLocks noGrp="1"/>
          </p:cNvSpPr>
          <p:nvPr>
            <p:ph type="pic" sz="quarter" idx="16" hasCustomPrompt="1"/>
          </p:nvPr>
        </p:nvSpPr>
        <p:spPr>
          <a:xfrm>
            <a:off x="3420115"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2" name="Rounded Rectangle 35">
            <a:extLst>
              <a:ext uri="{FF2B5EF4-FFF2-40B4-BE49-F238E27FC236}">
                <a16:creationId xmlns:a16="http://schemas.microsoft.com/office/drawing/2014/main" id="{61892DB3-1B85-DF26-3CD6-BFAD37BB1693}"/>
              </a:ext>
            </a:extLst>
          </p:cNvPr>
          <p:cNvSpPr>
            <a:spLocks noGrp="1"/>
          </p:cNvSpPr>
          <p:nvPr>
            <p:ph type="pic" sz="quarter" idx="17" hasCustomPrompt="1"/>
          </p:nvPr>
        </p:nvSpPr>
        <p:spPr>
          <a:xfrm>
            <a:off x="6304578"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3" name="Rounded Rectangle 35">
            <a:extLst>
              <a:ext uri="{FF2B5EF4-FFF2-40B4-BE49-F238E27FC236}">
                <a16:creationId xmlns:a16="http://schemas.microsoft.com/office/drawing/2014/main" id="{C1D267C8-7668-3C4C-49E4-213FEBF16F43}"/>
              </a:ext>
            </a:extLst>
          </p:cNvPr>
          <p:cNvSpPr>
            <a:spLocks noGrp="1"/>
          </p:cNvSpPr>
          <p:nvPr>
            <p:ph type="pic" sz="quarter" idx="18" hasCustomPrompt="1"/>
          </p:nvPr>
        </p:nvSpPr>
        <p:spPr>
          <a:xfrm>
            <a:off x="9189040"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44" name="Text Placeholder 6">
            <a:extLst>
              <a:ext uri="{FF2B5EF4-FFF2-40B4-BE49-F238E27FC236}">
                <a16:creationId xmlns:a16="http://schemas.microsoft.com/office/drawing/2014/main" id="{E23CC930-3F21-7BBE-C1A8-45B198F93E76}"/>
              </a:ext>
            </a:extLst>
          </p:cNvPr>
          <p:cNvSpPr>
            <a:spLocks noGrp="1"/>
          </p:cNvSpPr>
          <p:nvPr>
            <p:ph type="body" sz="quarter" idx="19" hasCustomPrompt="1"/>
          </p:nvPr>
        </p:nvSpPr>
        <p:spPr>
          <a:xfrm>
            <a:off x="535653"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45" name="Text Placeholder 6">
            <a:extLst>
              <a:ext uri="{FF2B5EF4-FFF2-40B4-BE49-F238E27FC236}">
                <a16:creationId xmlns:a16="http://schemas.microsoft.com/office/drawing/2014/main" id="{DBD1755C-C26A-3FD9-052A-0335500E134C}"/>
              </a:ext>
            </a:extLst>
          </p:cNvPr>
          <p:cNvSpPr>
            <a:spLocks noGrp="1"/>
          </p:cNvSpPr>
          <p:nvPr>
            <p:ph type="body" sz="quarter" idx="20" hasCustomPrompt="1"/>
          </p:nvPr>
        </p:nvSpPr>
        <p:spPr>
          <a:xfrm>
            <a:off x="3417889"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46" name="Text Placeholder 6">
            <a:extLst>
              <a:ext uri="{FF2B5EF4-FFF2-40B4-BE49-F238E27FC236}">
                <a16:creationId xmlns:a16="http://schemas.microsoft.com/office/drawing/2014/main" id="{8F8A4BF8-3FE0-9A73-571C-B05853605979}"/>
              </a:ext>
            </a:extLst>
          </p:cNvPr>
          <p:cNvSpPr>
            <a:spLocks noGrp="1"/>
          </p:cNvSpPr>
          <p:nvPr>
            <p:ph type="body" sz="quarter" idx="21" hasCustomPrompt="1"/>
          </p:nvPr>
        </p:nvSpPr>
        <p:spPr>
          <a:xfrm>
            <a:off x="3417889"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47" name="Text Placeholder 6">
            <a:extLst>
              <a:ext uri="{FF2B5EF4-FFF2-40B4-BE49-F238E27FC236}">
                <a16:creationId xmlns:a16="http://schemas.microsoft.com/office/drawing/2014/main" id="{CCB487E1-9960-409C-0BEA-CBCB7E563450}"/>
              </a:ext>
            </a:extLst>
          </p:cNvPr>
          <p:cNvSpPr>
            <a:spLocks noGrp="1"/>
          </p:cNvSpPr>
          <p:nvPr>
            <p:ph type="body" sz="quarter" idx="22" hasCustomPrompt="1"/>
          </p:nvPr>
        </p:nvSpPr>
        <p:spPr>
          <a:xfrm>
            <a:off x="6300124"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48" name="Text Placeholder 6">
            <a:extLst>
              <a:ext uri="{FF2B5EF4-FFF2-40B4-BE49-F238E27FC236}">
                <a16:creationId xmlns:a16="http://schemas.microsoft.com/office/drawing/2014/main" id="{D894857A-972E-0FD4-E72E-D1D88C3D3F01}"/>
              </a:ext>
            </a:extLst>
          </p:cNvPr>
          <p:cNvSpPr>
            <a:spLocks noGrp="1"/>
          </p:cNvSpPr>
          <p:nvPr>
            <p:ph type="body" sz="quarter" idx="23" hasCustomPrompt="1"/>
          </p:nvPr>
        </p:nvSpPr>
        <p:spPr>
          <a:xfrm>
            <a:off x="6300124"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49" name="Text Placeholder 6">
            <a:extLst>
              <a:ext uri="{FF2B5EF4-FFF2-40B4-BE49-F238E27FC236}">
                <a16:creationId xmlns:a16="http://schemas.microsoft.com/office/drawing/2014/main" id="{697AB3B9-15FF-1BCC-9F63-B15168FA375C}"/>
              </a:ext>
            </a:extLst>
          </p:cNvPr>
          <p:cNvSpPr>
            <a:spLocks noGrp="1"/>
          </p:cNvSpPr>
          <p:nvPr>
            <p:ph type="body" sz="quarter" idx="24" hasCustomPrompt="1"/>
          </p:nvPr>
        </p:nvSpPr>
        <p:spPr>
          <a:xfrm>
            <a:off x="9182360"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50" name="Text Placeholder 6">
            <a:extLst>
              <a:ext uri="{FF2B5EF4-FFF2-40B4-BE49-F238E27FC236}">
                <a16:creationId xmlns:a16="http://schemas.microsoft.com/office/drawing/2014/main" id="{F64F8691-63CB-89D7-99E5-B84452D28E51}"/>
              </a:ext>
            </a:extLst>
          </p:cNvPr>
          <p:cNvSpPr>
            <a:spLocks noGrp="1"/>
          </p:cNvSpPr>
          <p:nvPr>
            <p:ph type="body" sz="quarter" idx="25" hasCustomPrompt="1"/>
          </p:nvPr>
        </p:nvSpPr>
        <p:spPr>
          <a:xfrm>
            <a:off x="9182360"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51" name="Title 1">
            <a:extLst>
              <a:ext uri="{FF2B5EF4-FFF2-40B4-BE49-F238E27FC236}">
                <a16:creationId xmlns:a16="http://schemas.microsoft.com/office/drawing/2014/main" id="{192B9DA4-0188-D263-DE75-D9C8FF168408}"/>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52" name="Text Placeholder 90">
            <a:extLst>
              <a:ext uri="{FF2B5EF4-FFF2-40B4-BE49-F238E27FC236}">
                <a16:creationId xmlns:a16="http://schemas.microsoft.com/office/drawing/2014/main" id="{F3432415-0C39-91B7-5A86-A0F185C0F97C}"/>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53" name="Picture 52">
            <a:extLst>
              <a:ext uri="{FF2B5EF4-FFF2-40B4-BE49-F238E27FC236}">
                <a16:creationId xmlns:a16="http://schemas.microsoft.com/office/drawing/2014/main" id="{12A99D71-060B-D1C5-20BB-4DFE31F8318C}"/>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54" name="Slide Number Placeholder 17">
            <a:extLst>
              <a:ext uri="{FF2B5EF4-FFF2-40B4-BE49-F238E27FC236}">
                <a16:creationId xmlns:a16="http://schemas.microsoft.com/office/drawing/2014/main" id="{4AADA2E0-1F59-697B-72C0-72877873A8D8}"/>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6" name="Picture 55">
            <a:extLst>
              <a:ext uri="{FF2B5EF4-FFF2-40B4-BE49-F238E27FC236}">
                <a16:creationId xmlns:a16="http://schemas.microsoft.com/office/drawing/2014/main" id="{C41B96FF-9BFE-BA1E-304F-243805FA4258}"/>
              </a:ext>
            </a:extLst>
          </p:cNvPr>
          <p:cNvPicPr>
            <a:picLocks noChangeAspect="1"/>
          </p:cNvPicPr>
          <p:nvPr userDrawn="1"/>
        </p:nvPicPr>
        <p:blipFill>
          <a:blip r:embed="rId5"/>
          <a:stretch>
            <a:fillRect/>
          </a:stretch>
        </p:blipFill>
        <p:spPr>
          <a:xfrm>
            <a:off x="261270" y="260351"/>
            <a:ext cx="366783" cy="273050"/>
          </a:xfrm>
          <a:prstGeom prst="rect">
            <a:avLst/>
          </a:prstGeom>
        </p:spPr>
      </p:pic>
    </p:spTree>
    <p:extLst>
      <p:ext uri="{BB962C8B-B14F-4D97-AF65-F5344CB8AC3E}">
        <p14:creationId xmlns:p14="http://schemas.microsoft.com/office/powerpoint/2010/main" val="15940232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1. Title Slide">
    <p:bg>
      <p:bgRef idx="1001">
        <a:schemeClr val="bg2"/>
      </p:bgRef>
    </p:bg>
    <p:spTree>
      <p:nvGrpSpPr>
        <p:cNvPr id="1" name=""/>
        <p:cNvGrpSpPr/>
        <p:nvPr/>
      </p:nvGrpSpPr>
      <p:grpSpPr>
        <a:xfrm>
          <a:off x="0" y="0"/>
          <a:ext cx="0" cy="0"/>
          <a:chOff x="0" y="0"/>
          <a:chExt cx="0" cy="0"/>
        </a:xfrm>
      </p:grpSpPr>
      <p:pic>
        <p:nvPicPr>
          <p:cNvPr id="20" name="Picture 19" descr="A black and white photo of a blue sky&#10;&#10;Description automatically generated">
            <a:extLst>
              <a:ext uri="{FF2B5EF4-FFF2-40B4-BE49-F238E27FC236}">
                <a16:creationId xmlns:a16="http://schemas.microsoft.com/office/drawing/2014/main" id="{5D6CBB13-39B7-B48D-5E0C-97BD62A9329C}"/>
              </a:ext>
            </a:extLst>
          </p:cNvPr>
          <p:cNvPicPr>
            <a:picLocks noChangeAspect="1"/>
          </p:cNvPicPr>
          <p:nvPr userDrawn="1"/>
        </p:nvPicPr>
        <p:blipFill>
          <a:blip r:embed="rId2"/>
          <a:stretch>
            <a:fillRect/>
          </a:stretch>
        </p:blipFill>
        <p:spPr>
          <a:xfrm rot="10800000">
            <a:off x="7631694" y="0"/>
            <a:ext cx="4580239" cy="1752439"/>
          </a:xfrm>
          <a:prstGeom prst="rect">
            <a:avLst/>
          </a:prstGeom>
        </p:spPr>
      </p:pic>
      <p:sp>
        <p:nvSpPr>
          <p:cNvPr id="2" name="Text Placeholder 6">
            <a:extLst>
              <a:ext uri="{FF2B5EF4-FFF2-40B4-BE49-F238E27FC236}">
                <a16:creationId xmlns:a16="http://schemas.microsoft.com/office/drawing/2014/main" id="{1FBE1659-4E72-60BE-A05D-0811CF57FEBC}"/>
              </a:ext>
            </a:extLst>
          </p:cNvPr>
          <p:cNvSpPr>
            <a:spLocks noGrp="1"/>
          </p:cNvSpPr>
          <p:nvPr>
            <p:ph type="body" sz="quarter" idx="12" hasCustomPrompt="1"/>
          </p:nvPr>
        </p:nvSpPr>
        <p:spPr>
          <a:xfrm>
            <a:off x="535653"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8" name="Rounded Rectangle 35">
            <a:extLst>
              <a:ext uri="{FF2B5EF4-FFF2-40B4-BE49-F238E27FC236}">
                <a16:creationId xmlns:a16="http://schemas.microsoft.com/office/drawing/2014/main" id="{EB3D6A90-CAFB-3D34-DC4A-79FA19801F0D}"/>
              </a:ext>
            </a:extLst>
          </p:cNvPr>
          <p:cNvSpPr>
            <a:spLocks noGrp="1"/>
          </p:cNvSpPr>
          <p:nvPr>
            <p:ph type="pic" sz="quarter" idx="15" hasCustomPrompt="1"/>
          </p:nvPr>
        </p:nvSpPr>
        <p:spPr>
          <a:xfrm>
            <a:off x="535653"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9" name="Rounded Rectangle 35">
            <a:extLst>
              <a:ext uri="{FF2B5EF4-FFF2-40B4-BE49-F238E27FC236}">
                <a16:creationId xmlns:a16="http://schemas.microsoft.com/office/drawing/2014/main" id="{67D6813C-6FCD-5098-EE9D-0EEFA5CB6A45}"/>
              </a:ext>
            </a:extLst>
          </p:cNvPr>
          <p:cNvSpPr>
            <a:spLocks noGrp="1"/>
          </p:cNvSpPr>
          <p:nvPr>
            <p:ph type="pic" sz="quarter" idx="16" hasCustomPrompt="1"/>
          </p:nvPr>
        </p:nvSpPr>
        <p:spPr>
          <a:xfrm>
            <a:off x="3420115"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1" name="Rounded Rectangle 35">
            <a:extLst>
              <a:ext uri="{FF2B5EF4-FFF2-40B4-BE49-F238E27FC236}">
                <a16:creationId xmlns:a16="http://schemas.microsoft.com/office/drawing/2014/main" id="{6907AC54-75E9-343E-1509-3BE257167532}"/>
              </a:ext>
            </a:extLst>
          </p:cNvPr>
          <p:cNvSpPr>
            <a:spLocks noGrp="1"/>
          </p:cNvSpPr>
          <p:nvPr>
            <p:ph type="pic" sz="quarter" idx="17" hasCustomPrompt="1"/>
          </p:nvPr>
        </p:nvSpPr>
        <p:spPr>
          <a:xfrm>
            <a:off x="6304578"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5" name="Rounded Rectangle 35">
            <a:extLst>
              <a:ext uri="{FF2B5EF4-FFF2-40B4-BE49-F238E27FC236}">
                <a16:creationId xmlns:a16="http://schemas.microsoft.com/office/drawing/2014/main" id="{C6262BCF-8000-6F0B-337F-CF1B8CD46363}"/>
              </a:ext>
            </a:extLst>
          </p:cNvPr>
          <p:cNvSpPr>
            <a:spLocks noGrp="1"/>
          </p:cNvSpPr>
          <p:nvPr>
            <p:ph type="pic" sz="quarter" idx="18" hasCustomPrompt="1"/>
          </p:nvPr>
        </p:nvSpPr>
        <p:spPr>
          <a:xfrm>
            <a:off x="9189040" y="1731252"/>
            <a:ext cx="2733991" cy="2922942"/>
          </a:xfrm>
          <a:prstGeom prst="roundRect">
            <a:avLst>
              <a:gd name="adj" fmla="val 0"/>
            </a:avLst>
          </a:prstGeom>
          <a:blipFill>
            <a:blip r:embed="rId3"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26" name="Text Placeholder 6">
            <a:extLst>
              <a:ext uri="{FF2B5EF4-FFF2-40B4-BE49-F238E27FC236}">
                <a16:creationId xmlns:a16="http://schemas.microsoft.com/office/drawing/2014/main" id="{72B86CED-2488-511C-971A-32FBA5D6F08D}"/>
              </a:ext>
            </a:extLst>
          </p:cNvPr>
          <p:cNvSpPr>
            <a:spLocks noGrp="1"/>
          </p:cNvSpPr>
          <p:nvPr>
            <p:ph type="body" sz="quarter" idx="19" hasCustomPrompt="1"/>
          </p:nvPr>
        </p:nvSpPr>
        <p:spPr>
          <a:xfrm>
            <a:off x="535653"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7" name="Text Placeholder 6">
            <a:extLst>
              <a:ext uri="{FF2B5EF4-FFF2-40B4-BE49-F238E27FC236}">
                <a16:creationId xmlns:a16="http://schemas.microsoft.com/office/drawing/2014/main" id="{BF2DDB19-31AA-1B2B-CC21-B3C545E57C3E}"/>
              </a:ext>
            </a:extLst>
          </p:cNvPr>
          <p:cNvSpPr>
            <a:spLocks noGrp="1"/>
          </p:cNvSpPr>
          <p:nvPr>
            <p:ph type="body" sz="quarter" idx="20" hasCustomPrompt="1"/>
          </p:nvPr>
        </p:nvSpPr>
        <p:spPr>
          <a:xfrm>
            <a:off x="3417889"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28" name="Text Placeholder 6">
            <a:extLst>
              <a:ext uri="{FF2B5EF4-FFF2-40B4-BE49-F238E27FC236}">
                <a16:creationId xmlns:a16="http://schemas.microsoft.com/office/drawing/2014/main" id="{91CE4ABE-3811-5470-5B27-6E4AC4F3784E}"/>
              </a:ext>
            </a:extLst>
          </p:cNvPr>
          <p:cNvSpPr>
            <a:spLocks noGrp="1"/>
          </p:cNvSpPr>
          <p:nvPr>
            <p:ph type="body" sz="quarter" idx="21" hasCustomPrompt="1"/>
          </p:nvPr>
        </p:nvSpPr>
        <p:spPr>
          <a:xfrm>
            <a:off x="3417889"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9" name="Text Placeholder 6">
            <a:extLst>
              <a:ext uri="{FF2B5EF4-FFF2-40B4-BE49-F238E27FC236}">
                <a16:creationId xmlns:a16="http://schemas.microsoft.com/office/drawing/2014/main" id="{7A57B11A-7D68-F052-98F7-586021ECF565}"/>
              </a:ext>
            </a:extLst>
          </p:cNvPr>
          <p:cNvSpPr>
            <a:spLocks noGrp="1"/>
          </p:cNvSpPr>
          <p:nvPr>
            <p:ph type="body" sz="quarter" idx="22" hasCustomPrompt="1"/>
          </p:nvPr>
        </p:nvSpPr>
        <p:spPr>
          <a:xfrm>
            <a:off x="6300124"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0" name="Text Placeholder 6">
            <a:extLst>
              <a:ext uri="{FF2B5EF4-FFF2-40B4-BE49-F238E27FC236}">
                <a16:creationId xmlns:a16="http://schemas.microsoft.com/office/drawing/2014/main" id="{8EC85854-803F-D6BC-9792-C826423AB675}"/>
              </a:ext>
            </a:extLst>
          </p:cNvPr>
          <p:cNvSpPr>
            <a:spLocks noGrp="1"/>
          </p:cNvSpPr>
          <p:nvPr>
            <p:ph type="body" sz="quarter" idx="23" hasCustomPrompt="1"/>
          </p:nvPr>
        </p:nvSpPr>
        <p:spPr>
          <a:xfrm>
            <a:off x="6300124"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1" name="Text Placeholder 6">
            <a:extLst>
              <a:ext uri="{FF2B5EF4-FFF2-40B4-BE49-F238E27FC236}">
                <a16:creationId xmlns:a16="http://schemas.microsoft.com/office/drawing/2014/main" id="{FAC3C486-6B38-0B20-B057-7ACA63E1E848}"/>
              </a:ext>
            </a:extLst>
          </p:cNvPr>
          <p:cNvSpPr>
            <a:spLocks noGrp="1"/>
          </p:cNvSpPr>
          <p:nvPr>
            <p:ph type="body" sz="quarter" idx="24" hasCustomPrompt="1"/>
          </p:nvPr>
        </p:nvSpPr>
        <p:spPr>
          <a:xfrm>
            <a:off x="9182360"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32" name="Text Placeholder 6">
            <a:extLst>
              <a:ext uri="{FF2B5EF4-FFF2-40B4-BE49-F238E27FC236}">
                <a16:creationId xmlns:a16="http://schemas.microsoft.com/office/drawing/2014/main" id="{580A32D9-5A6A-34FC-3310-8A3D1DE6D569}"/>
              </a:ext>
            </a:extLst>
          </p:cNvPr>
          <p:cNvSpPr>
            <a:spLocks noGrp="1"/>
          </p:cNvSpPr>
          <p:nvPr>
            <p:ph type="body" sz="quarter" idx="25" hasCustomPrompt="1"/>
          </p:nvPr>
        </p:nvSpPr>
        <p:spPr>
          <a:xfrm>
            <a:off x="9182360"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33" name="Title 1">
            <a:extLst>
              <a:ext uri="{FF2B5EF4-FFF2-40B4-BE49-F238E27FC236}">
                <a16:creationId xmlns:a16="http://schemas.microsoft.com/office/drawing/2014/main" id="{677660B2-2ADA-B2AD-A371-8D76ED5E63B6}"/>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34" name="Text Placeholder 90">
            <a:extLst>
              <a:ext uri="{FF2B5EF4-FFF2-40B4-BE49-F238E27FC236}">
                <a16:creationId xmlns:a16="http://schemas.microsoft.com/office/drawing/2014/main" id="{590FEBD2-2690-4589-5CFA-B12AF6C10B63}"/>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35" name="Picture 34">
            <a:extLst>
              <a:ext uri="{FF2B5EF4-FFF2-40B4-BE49-F238E27FC236}">
                <a16:creationId xmlns:a16="http://schemas.microsoft.com/office/drawing/2014/main" id="{6F51DDFE-215E-5BF1-5368-1A9E6E0B5AFB}"/>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36" name="Slide Number Placeholder 17">
            <a:extLst>
              <a:ext uri="{FF2B5EF4-FFF2-40B4-BE49-F238E27FC236}">
                <a16:creationId xmlns:a16="http://schemas.microsoft.com/office/drawing/2014/main" id="{B62599D7-31B0-4619-E269-652CBD8FAF1A}"/>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8" name="Picture 37">
            <a:extLst>
              <a:ext uri="{FF2B5EF4-FFF2-40B4-BE49-F238E27FC236}">
                <a16:creationId xmlns:a16="http://schemas.microsoft.com/office/drawing/2014/main" id="{42D9D1E4-16AC-53A5-16A5-45FDD083D5CA}"/>
              </a:ext>
            </a:extLst>
          </p:cNvPr>
          <p:cNvPicPr>
            <a:picLocks noChangeAspect="1"/>
          </p:cNvPicPr>
          <p:nvPr userDrawn="1"/>
        </p:nvPicPr>
        <p:blipFill>
          <a:blip r:embed="rId5"/>
          <a:stretch>
            <a:fillRect/>
          </a:stretch>
        </p:blipFill>
        <p:spPr>
          <a:xfrm>
            <a:off x="261270" y="260351"/>
            <a:ext cx="366783" cy="273050"/>
          </a:xfrm>
          <a:prstGeom prst="rect">
            <a:avLst/>
          </a:prstGeom>
        </p:spPr>
      </p:pic>
    </p:spTree>
    <p:extLst>
      <p:ext uri="{BB962C8B-B14F-4D97-AF65-F5344CB8AC3E}">
        <p14:creationId xmlns:p14="http://schemas.microsoft.com/office/powerpoint/2010/main" val="2315723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1. Title Slide">
    <p:bg>
      <p:bgRef idx="1001">
        <a:schemeClr val="bg2"/>
      </p:bgRef>
    </p:bg>
    <p:spTree>
      <p:nvGrpSpPr>
        <p:cNvPr id="1" name=""/>
        <p:cNvGrpSpPr/>
        <p:nvPr/>
      </p:nvGrpSpPr>
      <p:grpSpPr>
        <a:xfrm>
          <a:off x="0" y="0"/>
          <a:ext cx="0" cy="0"/>
          <a:chOff x="0" y="0"/>
          <a:chExt cx="0" cy="0"/>
        </a:xfrm>
      </p:grpSpPr>
      <p:sp>
        <p:nvSpPr>
          <p:cNvPr id="23" name="Text Placeholder 6">
            <a:extLst>
              <a:ext uri="{FF2B5EF4-FFF2-40B4-BE49-F238E27FC236}">
                <a16:creationId xmlns:a16="http://schemas.microsoft.com/office/drawing/2014/main" id="{CBFA314C-C1D6-7855-38DA-E184FE156F33}"/>
              </a:ext>
            </a:extLst>
          </p:cNvPr>
          <p:cNvSpPr>
            <a:spLocks noGrp="1"/>
          </p:cNvSpPr>
          <p:nvPr>
            <p:ph type="body" sz="quarter" idx="12" hasCustomPrompt="1"/>
          </p:nvPr>
        </p:nvSpPr>
        <p:spPr>
          <a:xfrm>
            <a:off x="535653"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6" name="Rounded Rectangle 35">
            <a:extLst>
              <a:ext uri="{FF2B5EF4-FFF2-40B4-BE49-F238E27FC236}">
                <a16:creationId xmlns:a16="http://schemas.microsoft.com/office/drawing/2014/main" id="{7BE2CBDE-D8BB-74CD-9097-710584D89790}"/>
              </a:ext>
            </a:extLst>
          </p:cNvPr>
          <p:cNvSpPr>
            <a:spLocks noGrp="1"/>
          </p:cNvSpPr>
          <p:nvPr>
            <p:ph type="pic" sz="quarter" idx="15" hasCustomPrompt="1"/>
          </p:nvPr>
        </p:nvSpPr>
        <p:spPr>
          <a:xfrm>
            <a:off x="535653" y="1731252"/>
            <a:ext cx="2733991" cy="2922942"/>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7" name="Rounded Rectangle 35">
            <a:extLst>
              <a:ext uri="{FF2B5EF4-FFF2-40B4-BE49-F238E27FC236}">
                <a16:creationId xmlns:a16="http://schemas.microsoft.com/office/drawing/2014/main" id="{2118161D-0AF1-E9F7-C09E-845D88680853}"/>
              </a:ext>
            </a:extLst>
          </p:cNvPr>
          <p:cNvSpPr>
            <a:spLocks noGrp="1"/>
          </p:cNvSpPr>
          <p:nvPr>
            <p:ph type="pic" sz="quarter" idx="16" hasCustomPrompt="1"/>
          </p:nvPr>
        </p:nvSpPr>
        <p:spPr>
          <a:xfrm>
            <a:off x="3420115" y="1731252"/>
            <a:ext cx="2733991" cy="2922942"/>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8" name="Rounded Rectangle 35">
            <a:extLst>
              <a:ext uri="{FF2B5EF4-FFF2-40B4-BE49-F238E27FC236}">
                <a16:creationId xmlns:a16="http://schemas.microsoft.com/office/drawing/2014/main" id="{C7D83F74-3414-0EC4-801C-CF77A0B1E7AB}"/>
              </a:ext>
            </a:extLst>
          </p:cNvPr>
          <p:cNvSpPr>
            <a:spLocks noGrp="1"/>
          </p:cNvSpPr>
          <p:nvPr>
            <p:ph type="pic" sz="quarter" idx="17" hasCustomPrompt="1"/>
          </p:nvPr>
        </p:nvSpPr>
        <p:spPr>
          <a:xfrm>
            <a:off x="6304578" y="1731252"/>
            <a:ext cx="2733991" cy="2922942"/>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9" name="Rounded Rectangle 35">
            <a:extLst>
              <a:ext uri="{FF2B5EF4-FFF2-40B4-BE49-F238E27FC236}">
                <a16:creationId xmlns:a16="http://schemas.microsoft.com/office/drawing/2014/main" id="{76D2364D-B6C0-9D3C-F11F-B3CAD12A9E15}"/>
              </a:ext>
            </a:extLst>
          </p:cNvPr>
          <p:cNvSpPr>
            <a:spLocks noGrp="1"/>
          </p:cNvSpPr>
          <p:nvPr>
            <p:ph type="pic" sz="quarter" idx="18" hasCustomPrompt="1"/>
          </p:nvPr>
        </p:nvSpPr>
        <p:spPr>
          <a:xfrm>
            <a:off x="9189040" y="1731252"/>
            <a:ext cx="2733991" cy="2922942"/>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sz="1000" cap="all" baseline="0">
                <a:solidFill>
                  <a:schemeClr val="tx1"/>
                </a:solidFill>
              </a:defRPr>
            </a:lvl1pPr>
          </a:lstStyle>
          <a:p>
            <a:r>
              <a:rPr lang="en-US" dirty="0"/>
              <a:t>Place image here</a:t>
            </a:r>
          </a:p>
        </p:txBody>
      </p:sp>
      <p:sp>
        <p:nvSpPr>
          <p:cNvPr id="10" name="Text Placeholder 6">
            <a:extLst>
              <a:ext uri="{FF2B5EF4-FFF2-40B4-BE49-F238E27FC236}">
                <a16:creationId xmlns:a16="http://schemas.microsoft.com/office/drawing/2014/main" id="{AB0CF18C-361D-CA4D-FEA4-9822E3FE56A6}"/>
              </a:ext>
            </a:extLst>
          </p:cNvPr>
          <p:cNvSpPr>
            <a:spLocks noGrp="1"/>
          </p:cNvSpPr>
          <p:nvPr>
            <p:ph type="body" sz="quarter" idx="19" hasCustomPrompt="1"/>
          </p:nvPr>
        </p:nvSpPr>
        <p:spPr>
          <a:xfrm>
            <a:off x="535653"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1" name="Text Placeholder 6">
            <a:extLst>
              <a:ext uri="{FF2B5EF4-FFF2-40B4-BE49-F238E27FC236}">
                <a16:creationId xmlns:a16="http://schemas.microsoft.com/office/drawing/2014/main" id="{7FFD30F2-A81B-6778-93A2-31535BE2026F}"/>
              </a:ext>
            </a:extLst>
          </p:cNvPr>
          <p:cNvSpPr>
            <a:spLocks noGrp="1"/>
          </p:cNvSpPr>
          <p:nvPr>
            <p:ph type="body" sz="quarter" idx="20" hasCustomPrompt="1"/>
          </p:nvPr>
        </p:nvSpPr>
        <p:spPr>
          <a:xfrm>
            <a:off x="3417889"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2" name="Text Placeholder 6">
            <a:extLst>
              <a:ext uri="{FF2B5EF4-FFF2-40B4-BE49-F238E27FC236}">
                <a16:creationId xmlns:a16="http://schemas.microsoft.com/office/drawing/2014/main" id="{BA4703D5-19D3-220C-EBE2-FC3EC5E82CEE}"/>
              </a:ext>
            </a:extLst>
          </p:cNvPr>
          <p:cNvSpPr>
            <a:spLocks noGrp="1"/>
          </p:cNvSpPr>
          <p:nvPr>
            <p:ph type="body" sz="quarter" idx="21" hasCustomPrompt="1"/>
          </p:nvPr>
        </p:nvSpPr>
        <p:spPr>
          <a:xfrm>
            <a:off x="3417889"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3" name="Text Placeholder 6">
            <a:extLst>
              <a:ext uri="{FF2B5EF4-FFF2-40B4-BE49-F238E27FC236}">
                <a16:creationId xmlns:a16="http://schemas.microsoft.com/office/drawing/2014/main" id="{F7624DBD-B2F3-C223-40E4-5C1301AD2903}"/>
              </a:ext>
            </a:extLst>
          </p:cNvPr>
          <p:cNvSpPr>
            <a:spLocks noGrp="1"/>
          </p:cNvSpPr>
          <p:nvPr>
            <p:ph type="body" sz="quarter" idx="22" hasCustomPrompt="1"/>
          </p:nvPr>
        </p:nvSpPr>
        <p:spPr>
          <a:xfrm>
            <a:off x="6300124"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4" name="Text Placeholder 6">
            <a:extLst>
              <a:ext uri="{FF2B5EF4-FFF2-40B4-BE49-F238E27FC236}">
                <a16:creationId xmlns:a16="http://schemas.microsoft.com/office/drawing/2014/main" id="{61B339A2-C4DE-0C62-5117-52C8E687DC06}"/>
              </a:ext>
            </a:extLst>
          </p:cNvPr>
          <p:cNvSpPr>
            <a:spLocks noGrp="1"/>
          </p:cNvSpPr>
          <p:nvPr>
            <p:ph type="body" sz="quarter" idx="23" hasCustomPrompt="1"/>
          </p:nvPr>
        </p:nvSpPr>
        <p:spPr>
          <a:xfrm>
            <a:off x="6300124"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15" name="Text Placeholder 6">
            <a:extLst>
              <a:ext uri="{FF2B5EF4-FFF2-40B4-BE49-F238E27FC236}">
                <a16:creationId xmlns:a16="http://schemas.microsoft.com/office/drawing/2014/main" id="{8EC93DFF-3BED-9A0A-42E4-206087CC3522}"/>
              </a:ext>
            </a:extLst>
          </p:cNvPr>
          <p:cNvSpPr>
            <a:spLocks noGrp="1"/>
          </p:cNvSpPr>
          <p:nvPr>
            <p:ph type="body" sz="quarter" idx="24" hasCustomPrompt="1"/>
          </p:nvPr>
        </p:nvSpPr>
        <p:spPr>
          <a:xfrm>
            <a:off x="9182360" y="4797200"/>
            <a:ext cx="2740671" cy="344531"/>
          </a:xfrm>
          <a:noFill/>
        </p:spPr>
        <p:txBody>
          <a:bodyPr lIns="144000" anchor="ctr" anchorCtr="0">
            <a:normAutofit/>
          </a:bodyPr>
          <a:lstStyle>
            <a:lvl1pPr marL="0" indent="0">
              <a:buFontTx/>
              <a:buNone/>
              <a:defRPr sz="1300" b="1" cap="all" baseline="0">
                <a:solidFill>
                  <a:schemeClr val="tx2"/>
                </a:solidFill>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Place headline here</a:t>
            </a:r>
          </a:p>
        </p:txBody>
      </p:sp>
      <p:sp>
        <p:nvSpPr>
          <p:cNvPr id="16" name="Text Placeholder 6">
            <a:extLst>
              <a:ext uri="{FF2B5EF4-FFF2-40B4-BE49-F238E27FC236}">
                <a16:creationId xmlns:a16="http://schemas.microsoft.com/office/drawing/2014/main" id="{1F2FB76B-5F90-6F43-130C-AD68E13AAD1A}"/>
              </a:ext>
            </a:extLst>
          </p:cNvPr>
          <p:cNvSpPr>
            <a:spLocks noGrp="1"/>
          </p:cNvSpPr>
          <p:nvPr>
            <p:ph type="body" sz="quarter" idx="25" hasCustomPrompt="1"/>
          </p:nvPr>
        </p:nvSpPr>
        <p:spPr>
          <a:xfrm>
            <a:off x="9182360" y="5164774"/>
            <a:ext cx="2740671" cy="599306"/>
          </a:xfrm>
        </p:spPr>
        <p:txBody>
          <a:bodyPr>
            <a:normAutofit/>
          </a:bodyPr>
          <a:lstStyle>
            <a:lvl1pPr marL="0" indent="0">
              <a:buFontTx/>
              <a:buNone/>
              <a:defRPr sz="1100" b="0" i="0" cap="none" baseline="0">
                <a:solidFill>
                  <a:schemeClr val="tx1"/>
                </a:solidFill>
                <a:latin typeface="Arial" panose="020B0604020202020204" pitchFamily="34" charset="0"/>
                <a:cs typeface="Arial" panose="020B0604020202020204" pitchFamily="34" charset="0"/>
              </a:defRPr>
            </a:lvl1pPr>
            <a:lvl2pPr>
              <a:defRPr sz="1350" cap="all" baseline="0">
                <a:solidFill>
                  <a:schemeClr val="bg1"/>
                </a:solidFill>
              </a:defRPr>
            </a:lvl2pPr>
            <a:lvl3pPr>
              <a:defRPr sz="1350" cap="all" baseline="0">
                <a:solidFill>
                  <a:schemeClr val="bg1"/>
                </a:solidFill>
              </a:defRPr>
            </a:lvl3pPr>
            <a:lvl4pPr>
              <a:defRPr sz="1350" cap="all" baseline="0">
                <a:solidFill>
                  <a:schemeClr val="bg1"/>
                </a:solidFill>
              </a:defRPr>
            </a:lvl4pPr>
            <a:lvl5pPr>
              <a:defRPr sz="1350" cap="all" baseline="0">
                <a:solidFill>
                  <a:schemeClr val="bg1"/>
                </a:solidFill>
              </a:defRPr>
            </a:lvl5pPr>
          </a:lstStyle>
          <a:p>
            <a:pPr lvl="0"/>
            <a:r>
              <a:rPr lang="en-US"/>
              <a:t>Lorem Ipsum is simply dummy text of the printing and typesetting industry. </a:t>
            </a:r>
          </a:p>
        </p:txBody>
      </p:sp>
      <p:sp>
        <p:nvSpPr>
          <p:cNvPr id="22" name="Title 1">
            <a:extLst>
              <a:ext uri="{FF2B5EF4-FFF2-40B4-BE49-F238E27FC236}">
                <a16:creationId xmlns:a16="http://schemas.microsoft.com/office/drawing/2014/main" id="{C5D9D08C-B345-79EA-46E2-45327284EAD0}"/>
              </a:ext>
            </a:extLst>
          </p:cNvPr>
          <p:cNvSpPr>
            <a:spLocks noGrp="1"/>
          </p:cNvSpPr>
          <p:nvPr>
            <p:ph type="title" hasCustomPrompt="1"/>
          </p:nvPr>
        </p:nvSpPr>
        <p:spPr>
          <a:xfrm>
            <a:off x="535653" y="842898"/>
            <a:ext cx="9956751" cy="510697"/>
          </a:xfrm>
        </p:spPr>
        <p:txBody>
          <a:bodyPr anchor="b" anchorCtr="0"/>
          <a:lstStyle>
            <a:lvl1pPr algn="l">
              <a:defRPr sz="2700" b="1" baseline="0">
                <a:solidFill>
                  <a:schemeClr val="tx1"/>
                </a:solidFill>
              </a:defRPr>
            </a:lvl1pPr>
          </a:lstStyle>
          <a:p>
            <a:r>
              <a:rPr lang="en-US"/>
              <a:t>PLACE HEADLINE HERE</a:t>
            </a:r>
          </a:p>
        </p:txBody>
      </p:sp>
      <p:sp>
        <p:nvSpPr>
          <p:cNvPr id="24" name="Text Placeholder 90">
            <a:extLst>
              <a:ext uri="{FF2B5EF4-FFF2-40B4-BE49-F238E27FC236}">
                <a16:creationId xmlns:a16="http://schemas.microsoft.com/office/drawing/2014/main" id="{2087A5C3-4390-F230-CE45-250169049A2C}"/>
              </a:ext>
            </a:extLst>
          </p:cNvPr>
          <p:cNvSpPr>
            <a:spLocks noGrp="1"/>
          </p:cNvSpPr>
          <p:nvPr>
            <p:ph type="body" sz="quarter" idx="10" hasCustomPrompt="1"/>
          </p:nvPr>
        </p:nvSpPr>
        <p:spPr>
          <a:xfrm>
            <a:off x="535652" y="1380110"/>
            <a:ext cx="9956752" cy="280526"/>
          </a:xfrm>
        </p:spPr>
        <p:txBody>
          <a:bodyPr wrap="square">
            <a:spAutoFit/>
          </a:bodyPr>
          <a:lstStyle>
            <a:lvl1pPr marL="0" indent="0" algn="l">
              <a:buNone/>
              <a:defRPr sz="1350" b="1" i="0" cap="all" baseline="0">
                <a:solidFill>
                  <a:schemeClr val="tx2"/>
                </a:solidFill>
                <a:latin typeface="Arial" panose="020B0604020202020204" pitchFamily="34" charset="0"/>
                <a:cs typeface="Arial" panose="020B0604020202020204" pitchFamily="34" charset="0"/>
              </a:defRPr>
            </a:lvl1pPr>
          </a:lstStyle>
          <a:p>
            <a:pPr lvl="0"/>
            <a:r>
              <a:rPr lang="en-US"/>
              <a:t>Place subtitle here</a:t>
            </a:r>
          </a:p>
        </p:txBody>
      </p:sp>
      <p:pic>
        <p:nvPicPr>
          <p:cNvPr id="3" name="Picture 2">
            <a:extLst>
              <a:ext uri="{FF2B5EF4-FFF2-40B4-BE49-F238E27FC236}">
                <a16:creationId xmlns:a16="http://schemas.microsoft.com/office/drawing/2014/main" id="{BA5188E7-FC70-9344-3167-E0E0DF76C389}"/>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6F02F9FA-1CFC-A4A5-7BBA-F6E68ECA9D3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4FD23091-36CD-18B8-07E2-B554DC4A3F53}"/>
              </a:ext>
            </a:extLst>
          </p:cNvPr>
          <p:cNvPicPr>
            <a:picLocks noChangeAspect="1"/>
          </p:cNvPicPr>
          <p:nvPr userDrawn="1"/>
        </p:nvPicPr>
        <p:blipFill>
          <a:blip r:embed="rId4"/>
          <a:stretch>
            <a:fillRect/>
          </a:stretch>
        </p:blipFill>
        <p:spPr>
          <a:xfrm>
            <a:off x="261270" y="260351"/>
            <a:ext cx="366783" cy="273050"/>
          </a:xfrm>
          <a:prstGeom prst="rect">
            <a:avLst/>
          </a:prstGeom>
        </p:spPr>
      </p:pic>
      <p:pic>
        <p:nvPicPr>
          <p:cNvPr id="19" name="Picture 18" descr="A black and orange rectangle&#10;&#10;Description automatically generated">
            <a:extLst>
              <a:ext uri="{FF2B5EF4-FFF2-40B4-BE49-F238E27FC236}">
                <a16:creationId xmlns:a16="http://schemas.microsoft.com/office/drawing/2014/main" id="{1D739E0E-282B-34F6-6047-F5FC0B7E2174}"/>
              </a:ext>
            </a:extLst>
          </p:cNvPr>
          <p:cNvPicPr>
            <a:picLocks noChangeAspect="1"/>
          </p:cNvPicPr>
          <p:nvPr userDrawn="1"/>
        </p:nvPicPr>
        <p:blipFill rotWithShape="1">
          <a:blip r:embed="rId5"/>
          <a:srcRect t="60189"/>
          <a:stretch/>
        </p:blipFill>
        <p:spPr>
          <a:xfrm rot="10800000">
            <a:off x="6369933" y="0"/>
            <a:ext cx="5842000" cy="1309495"/>
          </a:xfrm>
          <a:prstGeom prst="rect">
            <a:avLst/>
          </a:prstGeom>
        </p:spPr>
      </p:pic>
    </p:spTree>
    <p:extLst>
      <p:ext uri="{BB962C8B-B14F-4D97-AF65-F5344CB8AC3E}">
        <p14:creationId xmlns:p14="http://schemas.microsoft.com/office/powerpoint/2010/main" val="4112609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63432-127C-D65F-F011-3786CF1E3C58}"/>
              </a:ext>
            </a:extLst>
          </p:cNvPr>
          <p:cNvSpPr/>
          <p:nvPr userDrawn="1"/>
        </p:nvSpPr>
        <p:spPr>
          <a:xfrm>
            <a:off x="0" y="-4478"/>
            <a:ext cx="3952068"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E87324"/>
              </a:solidFill>
              <a:latin typeface="Arial" panose="020B0604020202020204" pitchFamily="34" charset="0"/>
            </a:endParaRPr>
          </a:p>
        </p:txBody>
      </p:sp>
      <p:sp>
        <p:nvSpPr>
          <p:cNvPr id="8" name="Text Placeholder 7">
            <a:extLst>
              <a:ext uri="{FF2B5EF4-FFF2-40B4-BE49-F238E27FC236}">
                <a16:creationId xmlns:a16="http://schemas.microsoft.com/office/drawing/2014/main" id="{A9FC6E8C-D646-FD93-CC34-28F432CAEBF8}"/>
              </a:ext>
            </a:extLst>
          </p:cNvPr>
          <p:cNvSpPr>
            <a:spLocks noGrp="1"/>
          </p:cNvSpPr>
          <p:nvPr>
            <p:ph type="body" sz="quarter" idx="10" hasCustomPrompt="1"/>
          </p:nvPr>
        </p:nvSpPr>
        <p:spPr>
          <a:xfrm>
            <a:off x="527227" y="1123805"/>
            <a:ext cx="2860546" cy="5053630"/>
          </a:xfrm>
          <a:prstGeom prst="rect">
            <a:avLst/>
          </a:prstGeom>
        </p:spPr>
        <p:txBody>
          <a:bodyPr anchor="ctr">
            <a:normAutofit/>
          </a:bodyPr>
          <a:lstStyle>
            <a:lvl1pPr marL="0" indent="0">
              <a:buNone/>
              <a:defRPr sz="4500" b="1" i="0">
                <a:solidFill>
                  <a:schemeClr val="bg1"/>
                </a:solidFill>
                <a:latin typeface="Arial Black" panose="020B0604020202020204" pitchFamily="34" charset="0"/>
              </a:defRPr>
            </a:lvl1pPr>
          </a:lstStyle>
          <a:p>
            <a:pPr lvl="0"/>
            <a:r>
              <a:rPr lang="en-US"/>
              <a:t>TITLE GOES HERE</a:t>
            </a:r>
          </a:p>
        </p:txBody>
      </p:sp>
      <p:sp>
        <p:nvSpPr>
          <p:cNvPr id="17" name="Text Placeholder 16">
            <a:extLst>
              <a:ext uri="{FF2B5EF4-FFF2-40B4-BE49-F238E27FC236}">
                <a16:creationId xmlns:a16="http://schemas.microsoft.com/office/drawing/2014/main" id="{2292E044-818B-FEC6-B4AF-1A5496FA5D6D}"/>
              </a:ext>
            </a:extLst>
          </p:cNvPr>
          <p:cNvSpPr>
            <a:spLocks noGrp="1"/>
          </p:cNvSpPr>
          <p:nvPr>
            <p:ph type="body" sz="quarter" idx="11" hasCustomPrompt="1"/>
          </p:nvPr>
        </p:nvSpPr>
        <p:spPr>
          <a:xfrm>
            <a:off x="4578350" y="1123805"/>
            <a:ext cx="5815013" cy="5053630"/>
          </a:xfrm>
          <a:prstGeom prst="rect">
            <a:avLst/>
          </a:prstGeom>
        </p:spPr>
        <p:txBody>
          <a:bodyPr anchor="ctr">
            <a:normAutofit/>
          </a:bodyPr>
          <a:lstStyle>
            <a:lvl1pPr marL="171450" indent="-171450">
              <a:lnSpc>
                <a:spcPct val="150000"/>
              </a:lnSpc>
              <a:buFont typeface="Arial" panose="020B0604020202020204" pitchFamily="34" charset="0"/>
              <a:buChar char="•"/>
              <a:defRPr sz="1200" b="0" i="0">
                <a:latin typeface="Arial" panose="020B0604020202020204" pitchFamily="34" charset="0"/>
                <a:cs typeface="Arial" panose="020B0604020202020204" pitchFamily="34" charset="0"/>
              </a:defRPr>
            </a:lvl1pPr>
            <a:lvl2pPr>
              <a:defRPr sz="1200"/>
            </a:lvl2pPr>
          </a:lstStyle>
          <a:p>
            <a:pPr lvl="0"/>
            <a:r>
              <a:rPr lang="en-US" err="1"/>
              <a:t>Bulletpoint</a:t>
            </a:r>
            <a:r>
              <a:rPr lang="en-US"/>
              <a:t> copy in Gotham</a:t>
            </a:r>
          </a:p>
          <a:p>
            <a:pPr lvl="0"/>
            <a:r>
              <a:rPr lang="en-US"/>
              <a:t>Font Size 12 pt or larger for specific callouts</a:t>
            </a:r>
          </a:p>
          <a:p>
            <a:pPr lvl="0"/>
            <a:r>
              <a:rPr lang="en-US"/>
              <a:t>If you want to highlight a bullet, try Gotham Bold and one of the Deckers Colors in the color palette section of PowerPoint. </a:t>
            </a:r>
          </a:p>
          <a:p>
            <a:pPr lvl="0"/>
            <a:r>
              <a:rPr lang="en-US"/>
              <a:t>Line spacing should be set to 1.5</a:t>
            </a:r>
          </a:p>
        </p:txBody>
      </p:sp>
      <p:pic>
        <p:nvPicPr>
          <p:cNvPr id="18" name="Picture 17">
            <a:extLst>
              <a:ext uri="{FF2B5EF4-FFF2-40B4-BE49-F238E27FC236}">
                <a16:creationId xmlns:a16="http://schemas.microsoft.com/office/drawing/2014/main" id="{0E69D244-3CF5-3BFD-53E1-B51A34C0F8B1}"/>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3" name="Picture 2">
            <a:extLst>
              <a:ext uri="{FF2B5EF4-FFF2-40B4-BE49-F238E27FC236}">
                <a16:creationId xmlns:a16="http://schemas.microsoft.com/office/drawing/2014/main" id="{4996FDD5-DA38-02AF-0333-A6E4F076713E}"/>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C916E40C-1463-4D99-6EE1-99A6A8245FCC}"/>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462057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63432-127C-D65F-F011-3786CF1E3C58}"/>
              </a:ext>
            </a:extLst>
          </p:cNvPr>
          <p:cNvSpPr/>
          <p:nvPr userDrawn="1"/>
        </p:nvSpPr>
        <p:spPr>
          <a:xfrm>
            <a:off x="0" y="-4478"/>
            <a:ext cx="3952068" cy="6858000"/>
          </a:xfrm>
          <a:prstGeom prst="rect">
            <a:avLst/>
          </a:prstGeom>
          <a:solidFill>
            <a:srgbClr val="43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panose="020B0604020202020204" pitchFamily="34" charset="0"/>
            </a:endParaRPr>
          </a:p>
        </p:txBody>
      </p:sp>
      <p:sp>
        <p:nvSpPr>
          <p:cNvPr id="8" name="Text Placeholder 7">
            <a:extLst>
              <a:ext uri="{FF2B5EF4-FFF2-40B4-BE49-F238E27FC236}">
                <a16:creationId xmlns:a16="http://schemas.microsoft.com/office/drawing/2014/main" id="{A9FC6E8C-D646-FD93-CC34-28F432CAEBF8}"/>
              </a:ext>
            </a:extLst>
          </p:cNvPr>
          <p:cNvSpPr>
            <a:spLocks noGrp="1"/>
          </p:cNvSpPr>
          <p:nvPr>
            <p:ph type="body" sz="quarter" idx="10" hasCustomPrompt="1"/>
          </p:nvPr>
        </p:nvSpPr>
        <p:spPr>
          <a:xfrm>
            <a:off x="527227" y="1123805"/>
            <a:ext cx="2860546" cy="5053630"/>
          </a:xfrm>
          <a:prstGeom prst="rect">
            <a:avLst/>
          </a:prstGeom>
        </p:spPr>
        <p:txBody>
          <a:bodyPr anchor="ctr">
            <a:normAutofit/>
          </a:bodyPr>
          <a:lstStyle>
            <a:lvl1pPr marL="0" indent="0">
              <a:buNone/>
              <a:defRPr sz="4500" b="1" i="0">
                <a:solidFill>
                  <a:schemeClr val="bg1"/>
                </a:solidFill>
                <a:latin typeface="Arial Black" panose="020B0604020202020204" pitchFamily="34" charset="0"/>
              </a:defRPr>
            </a:lvl1pPr>
          </a:lstStyle>
          <a:p>
            <a:pPr lvl="0"/>
            <a:r>
              <a:rPr lang="en-US"/>
              <a:t>TITLE GOES HERE</a:t>
            </a:r>
          </a:p>
        </p:txBody>
      </p:sp>
      <p:sp>
        <p:nvSpPr>
          <p:cNvPr id="17" name="Text Placeholder 16">
            <a:extLst>
              <a:ext uri="{FF2B5EF4-FFF2-40B4-BE49-F238E27FC236}">
                <a16:creationId xmlns:a16="http://schemas.microsoft.com/office/drawing/2014/main" id="{2292E044-818B-FEC6-B4AF-1A5496FA5D6D}"/>
              </a:ext>
            </a:extLst>
          </p:cNvPr>
          <p:cNvSpPr>
            <a:spLocks noGrp="1"/>
          </p:cNvSpPr>
          <p:nvPr>
            <p:ph type="body" sz="quarter" idx="11" hasCustomPrompt="1"/>
          </p:nvPr>
        </p:nvSpPr>
        <p:spPr>
          <a:xfrm>
            <a:off x="4578350" y="1123805"/>
            <a:ext cx="5815013" cy="5053630"/>
          </a:xfrm>
          <a:prstGeom prst="rect">
            <a:avLst/>
          </a:prstGeom>
        </p:spPr>
        <p:txBody>
          <a:bodyPr anchor="ctr">
            <a:normAutofit/>
          </a:bodyPr>
          <a:lstStyle>
            <a:lvl1pPr marL="171450" indent="-171450">
              <a:lnSpc>
                <a:spcPct val="150000"/>
              </a:lnSpc>
              <a:buFont typeface="Arial" panose="020B0604020202020204" pitchFamily="34" charset="0"/>
              <a:buChar char="•"/>
              <a:defRPr sz="1200" b="0" i="0">
                <a:latin typeface="Arial" panose="020B0604020202020204" pitchFamily="34" charset="0"/>
                <a:cs typeface="Arial" panose="020B0604020202020204" pitchFamily="34" charset="0"/>
              </a:defRPr>
            </a:lvl1pPr>
            <a:lvl2pPr>
              <a:defRPr sz="1200"/>
            </a:lvl2pPr>
          </a:lstStyle>
          <a:p>
            <a:pPr lvl="0"/>
            <a:r>
              <a:rPr lang="en-US" err="1"/>
              <a:t>Bulletpoint</a:t>
            </a:r>
            <a:r>
              <a:rPr lang="en-US"/>
              <a:t> copy in Gotham</a:t>
            </a:r>
          </a:p>
          <a:p>
            <a:pPr lvl="0"/>
            <a:r>
              <a:rPr lang="en-US"/>
              <a:t>Font Size 12 pt or larger for specific callouts</a:t>
            </a:r>
          </a:p>
          <a:p>
            <a:pPr lvl="0"/>
            <a:r>
              <a:rPr lang="en-US"/>
              <a:t>If you want to highlight a bullet, try Gotham Bold and one of the Deckers Colors in the color palette section of PowerPoint. </a:t>
            </a:r>
          </a:p>
          <a:p>
            <a:pPr lvl="0"/>
            <a:r>
              <a:rPr lang="en-US"/>
              <a:t>Line spacing should be set to 1.5</a:t>
            </a:r>
          </a:p>
        </p:txBody>
      </p:sp>
      <p:pic>
        <p:nvPicPr>
          <p:cNvPr id="18" name="Picture 17">
            <a:extLst>
              <a:ext uri="{FF2B5EF4-FFF2-40B4-BE49-F238E27FC236}">
                <a16:creationId xmlns:a16="http://schemas.microsoft.com/office/drawing/2014/main" id="{0E69D244-3CF5-3BFD-53E1-B51A34C0F8B1}"/>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3" name="Picture 2">
            <a:extLst>
              <a:ext uri="{FF2B5EF4-FFF2-40B4-BE49-F238E27FC236}">
                <a16:creationId xmlns:a16="http://schemas.microsoft.com/office/drawing/2014/main" id="{4996FDD5-DA38-02AF-0333-A6E4F076713E}"/>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C916E40C-1463-4D99-6EE1-99A6A8245FCC}"/>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626638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DDB14D-2C20-2716-05CB-7C580576F4A8}"/>
              </a:ext>
            </a:extLst>
          </p:cNvPr>
          <p:cNvSpPr/>
          <p:nvPr userDrawn="1"/>
        </p:nvSpPr>
        <p:spPr>
          <a:xfrm>
            <a:off x="1" y="826910"/>
            <a:ext cx="6242262" cy="603108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rgbClr val="42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6" name="Picture 5">
            <a:extLst>
              <a:ext uri="{FF2B5EF4-FFF2-40B4-BE49-F238E27FC236}">
                <a16:creationId xmlns:a16="http://schemas.microsoft.com/office/drawing/2014/main" id="{9EC1DC37-FA51-DA48-8528-93B82DF2F7C4}"/>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7" name="Picture 6">
            <a:extLst>
              <a:ext uri="{FF2B5EF4-FFF2-40B4-BE49-F238E27FC236}">
                <a16:creationId xmlns:a16="http://schemas.microsoft.com/office/drawing/2014/main" id="{3E909F3E-5507-C834-D4A7-B49DB208364E}"/>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8" name="Slide Number Placeholder 17">
            <a:extLst>
              <a:ext uri="{FF2B5EF4-FFF2-40B4-BE49-F238E27FC236}">
                <a16:creationId xmlns:a16="http://schemas.microsoft.com/office/drawing/2014/main" id="{56104437-3C7D-A4EE-A9F1-E8B450CE5919}"/>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4255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rgbClr val="42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sp>
        <p:nvSpPr>
          <p:cNvPr id="5" name="Rectangle 4">
            <a:extLst>
              <a:ext uri="{FF2B5EF4-FFF2-40B4-BE49-F238E27FC236}">
                <a16:creationId xmlns:a16="http://schemas.microsoft.com/office/drawing/2014/main" id="{A4F603A2-CAB9-0BFF-77A3-485747CC104D}"/>
              </a:ext>
            </a:extLst>
          </p:cNvPr>
          <p:cNvSpPr/>
          <p:nvPr userDrawn="1"/>
        </p:nvSpPr>
        <p:spPr>
          <a:xfrm flipV="1">
            <a:off x="1" y="826910"/>
            <a:ext cx="12192000" cy="2396213"/>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9D17FBDC-5E97-5239-27CD-2B90F7D69C8F}"/>
              </a:ext>
            </a:extLst>
          </p:cNvPr>
          <p:cNvPicPr>
            <a:picLocks noChangeAspect="1"/>
          </p:cNvPicPr>
          <p:nvPr userDrawn="1"/>
        </p:nvPicPr>
        <p:blipFill>
          <a:blip r:embed="rId2"/>
          <a:stretch>
            <a:fillRect/>
          </a:stretch>
        </p:blipFill>
        <p:spPr>
          <a:xfrm>
            <a:off x="261270" y="260351"/>
            <a:ext cx="365760" cy="272288"/>
          </a:xfrm>
          <a:prstGeom prst="rect">
            <a:avLst/>
          </a:prstGeom>
        </p:spPr>
      </p:pic>
      <p:pic>
        <p:nvPicPr>
          <p:cNvPr id="8" name="Picture 7">
            <a:extLst>
              <a:ext uri="{FF2B5EF4-FFF2-40B4-BE49-F238E27FC236}">
                <a16:creationId xmlns:a16="http://schemas.microsoft.com/office/drawing/2014/main" id="{214C744C-AEC8-0090-BC31-D588B816EE20}"/>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9" name="Slide Number Placeholder 17">
            <a:extLst>
              <a:ext uri="{FF2B5EF4-FFF2-40B4-BE49-F238E27FC236}">
                <a16:creationId xmlns:a16="http://schemas.microsoft.com/office/drawing/2014/main" id="{BC375982-3B9B-915D-99C1-4902ECDD5779}"/>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593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2"/>
      </p:bgRef>
    </p:bg>
    <p:spTree>
      <p:nvGrpSpPr>
        <p:cNvPr id="1" name=""/>
        <p:cNvGrpSpPr/>
        <p:nvPr/>
      </p:nvGrpSpPr>
      <p:grpSpPr>
        <a:xfrm>
          <a:off x="0" y="0"/>
          <a:ext cx="0" cy="0"/>
          <a:chOff x="0" y="0"/>
          <a:chExt cx="0" cy="0"/>
        </a:xfrm>
      </p:grpSpPr>
      <p:pic>
        <p:nvPicPr>
          <p:cNvPr id="4" name="Picture 3" descr="A blue and grey striped background&#10;&#10;Description automatically generated">
            <a:extLst>
              <a:ext uri="{FF2B5EF4-FFF2-40B4-BE49-F238E27FC236}">
                <a16:creationId xmlns:a16="http://schemas.microsoft.com/office/drawing/2014/main" id="{89ADFECB-DD95-C62D-C755-F34FF24AF432}"/>
              </a:ext>
            </a:extLst>
          </p:cNvPr>
          <p:cNvPicPr>
            <a:picLocks noChangeAspect="1"/>
          </p:cNvPicPr>
          <p:nvPr userDrawn="1"/>
        </p:nvPicPr>
        <p:blipFill>
          <a:blip r:embed="rId2"/>
          <a:stretch>
            <a:fillRect/>
          </a:stretch>
        </p:blipFill>
        <p:spPr>
          <a:xfrm>
            <a:off x="93945" y="93945"/>
            <a:ext cx="12004109" cy="6670109"/>
          </a:xfrm>
          <a:prstGeom prst="rect">
            <a:avLst/>
          </a:prstGeom>
        </p:spPr>
      </p:pic>
      <p:pic>
        <p:nvPicPr>
          <p:cNvPr id="5" name="Picture 4">
            <a:extLst>
              <a:ext uri="{FF2B5EF4-FFF2-40B4-BE49-F238E27FC236}">
                <a16:creationId xmlns:a16="http://schemas.microsoft.com/office/drawing/2014/main" id="{1F99722C-401F-66B9-45A9-75642EF5BE84}"/>
              </a:ext>
            </a:extLst>
          </p:cNvPr>
          <p:cNvPicPr>
            <a:picLocks noChangeAspect="1"/>
          </p:cNvPicPr>
          <p:nvPr userDrawn="1"/>
        </p:nvPicPr>
        <p:blipFill>
          <a:blip r:embed="rId3"/>
          <a:srcRect/>
          <a:stretch/>
        </p:blipFill>
        <p:spPr>
          <a:xfrm>
            <a:off x="3498583" y="5665220"/>
            <a:ext cx="5288777" cy="612648"/>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bg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spTree>
    <p:extLst>
      <p:ext uri="{BB962C8B-B14F-4D97-AF65-F5344CB8AC3E}">
        <p14:creationId xmlns:p14="http://schemas.microsoft.com/office/powerpoint/2010/main" val="417570250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A3BD20-40E1-D2CD-C67D-74B51AC31269}"/>
              </a:ext>
            </a:extLst>
          </p:cNvPr>
          <p:cNvSpPr/>
          <p:nvPr userDrawn="1"/>
        </p:nvSpPr>
        <p:spPr>
          <a:xfrm flipV="1">
            <a:off x="1" y="826909"/>
            <a:ext cx="12192000" cy="60310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Rectangle 1">
            <a:extLst>
              <a:ext uri="{FF2B5EF4-FFF2-40B4-BE49-F238E27FC236}">
                <a16:creationId xmlns:a16="http://schemas.microsoft.com/office/drawing/2014/main" id="{C59D1D5E-334B-C428-7D5F-5E799506F86D}"/>
              </a:ext>
            </a:extLst>
          </p:cNvPr>
          <p:cNvSpPr/>
          <p:nvPr userDrawn="1"/>
        </p:nvSpPr>
        <p:spPr>
          <a:xfrm>
            <a:off x="0" y="0"/>
            <a:ext cx="12192000" cy="826910"/>
          </a:xfrm>
          <a:prstGeom prst="rect">
            <a:avLst/>
          </a:prstGeom>
          <a:solidFill>
            <a:srgbClr val="428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bg1"/>
                </a:solidFill>
                <a:latin typeface="Arial Black" panose="020B0604020202020204" pitchFamily="34" charset="0"/>
              </a:defRPr>
            </a:lvl1pPr>
          </a:lstStyle>
          <a:p>
            <a:r>
              <a:rPr lang="en-US"/>
              <a:t>CLICK TO EDIT SLIDE TITLE HERE — FONT SIZE 20PT</a:t>
            </a:r>
          </a:p>
        </p:txBody>
      </p:sp>
      <p:pic>
        <p:nvPicPr>
          <p:cNvPr id="6" name="Picture 5">
            <a:extLst>
              <a:ext uri="{FF2B5EF4-FFF2-40B4-BE49-F238E27FC236}">
                <a16:creationId xmlns:a16="http://schemas.microsoft.com/office/drawing/2014/main" id="{9D17FBDC-5E97-5239-27CD-2B90F7D69C8F}"/>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9" name="Slide Number Placeholder 17">
            <a:extLst>
              <a:ext uri="{FF2B5EF4-FFF2-40B4-BE49-F238E27FC236}">
                <a16:creationId xmlns:a16="http://schemas.microsoft.com/office/drawing/2014/main" id="{BC375982-3B9B-915D-99C1-4902ECDD5779}"/>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FE273CC-8CCB-B0C3-44DF-47BC303E6BF3}"/>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65567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9_Blank">
    <p:bg>
      <p:bgRef idx="1001">
        <a:schemeClr val="bg1"/>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62A2DA4-97D5-5FC2-AD72-F0B422704036}"/>
              </a:ext>
            </a:extLst>
          </p:cNvPr>
          <p:cNvSpPr>
            <a:spLocks noGrp="1"/>
          </p:cNvSpPr>
          <p:nvPr>
            <p:ph type="title" hasCustomPrompt="1"/>
          </p:nvPr>
        </p:nvSpPr>
        <p:spPr>
          <a:xfrm>
            <a:off x="0" y="176816"/>
            <a:ext cx="12192000" cy="457200"/>
          </a:xfrm>
        </p:spPr>
        <p:txBody>
          <a:bodyPr>
            <a:noAutofit/>
          </a:bodyPr>
          <a:lstStyle>
            <a:lvl1pPr algn="ctr">
              <a:defRPr sz="2000" b="1" i="0">
                <a:solidFill>
                  <a:schemeClr val="tx1"/>
                </a:solidFill>
                <a:latin typeface="Arial Black" panose="020B0604020202020204" pitchFamily="34" charset="0"/>
              </a:defRPr>
            </a:lvl1pPr>
          </a:lstStyle>
          <a:p>
            <a:r>
              <a:rPr lang="en-US"/>
              <a:t>CLICK TO EDIT SLIDE TITLE HERE — FONT SIZE 20PT</a:t>
            </a:r>
          </a:p>
        </p:txBody>
      </p:sp>
      <p:pic>
        <p:nvPicPr>
          <p:cNvPr id="6" name="Picture 5">
            <a:extLst>
              <a:ext uri="{FF2B5EF4-FFF2-40B4-BE49-F238E27FC236}">
                <a16:creationId xmlns:a16="http://schemas.microsoft.com/office/drawing/2014/main" id="{9D17FBDC-5E97-5239-27CD-2B90F7D69C8F}"/>
              </a:ext>
            </a:extLst>
          </p:cNvPr>
          <p:cNvPicPr>
            <a:picLocks noChangeAspect="1"/>
          </p:cNvPicPr>
          <p:nvPr userDrawn="1"/>
        </p:nvPicPr>
        <p:blipFill>
          <a:blip r:embed="rId2"/>
          <a:stretch>
            <a:fillRect/>
          </a:stretch>
        </p:blipFill>
        <p:spPr>
          <a:xfrm>
            <a:off x="261270" y="260351"/>
            <a:ext cx="365760" cy="272288"/>
          </a:xfrm>
          <a:prstGeom prst="rect">
            <a:avLst/>
          </a:prstGeom>
        </p:spPr>
      </p:pic>
      <p:sp>
        <p:nvSpPr>
          <p:cNvPr id="9" name="Slide Number Placeholder 17">
            <a:extLst>
              <a:ext uri="{FF2B5EF4-FFF2-40B4-BE49-F238E27FC236}">
                <a16:creationId xmlns:a16="http://schemas.microsoft.com/office/drawing/2014/main" id="{BC375982-3B9B-915D-99C1-4902ECDD5779}"/>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 name="Tijdelijke aanduiding voor tekst 16">
            <a:extLst>
              <a:ext uri="{FF2B5EF4-FFF2-40B4-BE49-F238E27FC236}">
                <a16:creationId xmlns:a16="http://schemas.microsoft.com/office/drawing/2014/main" id="{F41AE8E6-9F51-65FF-28D5-6E1B461E8687}"/>
              </a:ext>
            </a:extLst>
          </p:cNvPr>
          <p:cNvSpPr txBox="1">
            <a:spLocks/>
          </p:cNvSpPr>
          <p:nvPr userDrawn="1"/>
        </p:nvSpPr>
        <p:spPr>
          <a:xfrm>
            <a:off x="261270" y="6530045"/>
            <a:ext cx="1910080" cy="92333"/>
          </a:xfrm>
          <a:prstGeom prst="rect">
            <a:avLst/>
          </a:prstGeom>
        </p:spPr>
        <p:txBody>
          <a:bodyPr vert="horz" wrap="square" lIns="0" tIns="0" rIns="0" bIns="0" rtlCol="0">
            <a:spAutoFit/>
          </a:bodyPr>
          <a:lstStyle>
            <a:lvl1pPr marL="0" indent="0" algn="l" defTabSz="857311" rtl="0" eaLnBrk="1" latinLnBrk="0" hangingPunct="1">
              <a:lnSpc>
                <a:spcPct val="100000"/>
              </a:lnSpc>
              <a:spcBef>
                <a:spcPts val="0"/>
              </a:spcBef>
              <a:spcAft>
                <a:spcPts val="264"/>
              </a:spcAft>
              <a:buFont typeface="Arial" panose="020B0604020202020204" pitchFamily="34" charset="0"/>
              <a:buNone/>
              <a:defRPr sz="1350" b="0" kern="1200" cap="all" baseline="0">
                <a:solidFill>
                  <a:schemeClr val="tx1"/>
                </a:solidFill>
                <a:latin typeface="+mj-lt"/>
                <a:ea typeface="+mn-ea"/>
                <a:cs typeface="+mn-cs"/>
              </a:defRPr>
            </a:lvl1pPr>
            <a:lvl2pPr marL="642983" indent="-214327" algn="l" defTabSz="857311" rtl="0" eaLnBrk="1" latinLnBrk="0" hangingPunct="1">
              <a:lnSpc>
                <a:spcPct val="100000"/>
              </a:lnSpc>
              <a:spcBef>
                <a:spcPts val="0"/>
              </a:spcBef>
              <a:spcAft>
                <a:spcPts val="264"/>
              </a:spcAft>
              <a:buFont typeface="Arial" panose="020B0604020202020204" pitchFamily="34" charset="0"/>
              <a:buChar char="•"/>
              <a:defRPr sz="1231" kern="1200">
                <a:solidFill>
                  <a:schemeClr val="tx1"/>
                </a:solidFill>
                <a:latin typeface="+mn-lt"/>
                <a:ea typeface="+mn-ea"/>
                <a:cs typeface="+mn-cs"/>
              </a:defRPr>
            </a:lvl2pPr>
            <a:lvl3pPr marL="1071638" indent="-214327" algn="l" defTabSz="857311" rtl="0" eaLnBrk="1" latinLnBrk="0" hangingPunct="1">
              <a:lnSpc>
                <a:spcPct val="100000"/>
              </a:lnSpc>
              <a:spcBef>
                <a:spcPts val="0"/>
              </a:spcBef>
              <a:spcAft>
                <a:spcPts val="264"/>
              </a:spcAft>
              <a:buFont typeface="Arial" panose="020B0604020202020204" pitchFamily="34" charset="0"/>
              <a:buChar char="•"/>
              <a:defRPr sz="879" kern="1200">
                <a:solidFill>
                  <a:schemeClr val="tx1"/>
                </a:solidFill>
                <a:latin typeface="+mn-lt"/>
                <a:ea typeface="+mn-ea"/>
                <a:cs typeface="+mn-cs"/>
              </a:defRPr>
            </a:lvl3pPr>
            <a:lvl4pPr marL="1500293" indent="-214327" algn="l" defTabSz="857311" rtl="0" eaLnBrk="1" latinLnBrk="0" hangingPunct="1">
              <a:lnSpc>
                <a:spcPct val="100000"/>
              </a:lnSpc>
              <a:spcBef>
                <a:spcPts val="0"/>
              </a:spcBef>
              <a:spcAft>
                <a:spcPts val="264"/>
              </a:spcAft>
              <a:buFont typeface="Arial" panose="020B0604020202020204" pitchFamily="34" charset="0"/>
              <a:buChar char="•"/>
              <a:defRPr sz="791" kern="1200">
                <a:solidFill>
                  <a:schemeClr val="tx1"/>
                </a:solidFill>
                <a:latin typeface="+mn-lt"/>
                <a:ea typeface="+mn-ea"/>
                <a:cs typeface="+mn-cs"/>
              </a:defRPr>
            </a:lvl4pPr>
            <a:lvl5pPr marL="1928948" indent="-214327" algn="l" defTabSz="857311" rtl="0" eaLnBrk="1" latinLnBrk="0" hangingPunct="1">
              <a:lnSpc>
                <a:spcPct val="100000"/>
              </a:lnSpc>
              <a:spcBef>
                <a:spcPts val="0"/>
              </a:spcBef>
              <a:spcAft>
                <a:spcPts val="264"/>
              </a:spcAft>
              <a:buFont typeface="Arial" panose="020B0604020202020204" pitchFamily="34" charset="0"/>
              <a:buChar char="•"/>
              <a:defRPr sz="791" kern="1200">
                <a:solidFill>
                  <a:schemeClr val="tx1"/>
                </a:solidFill>
                <a:latin typeface="+mn-lt"/>
                <a:ea typeface="+mn-ea"/>
                <a:cs typeface="+mn-cs"/>
              </a:defRPr>
            </a:lvl5pPr>
            <a:lvl6pPr marL="2357603" indent="-214327" algn="l" defTabSz="857311" rtl="0" eaLnBrk="1" latinLnBrk="0" hangingPunct="1">
              <a:lnSpc>
                <a:spcPct val="90000"/>
              </a:lnSpc>
              <a:spcBef>
                <a:spcPts val="468"/>
              </a:spcBef>
              <a:buFont typeface="Arial" panose="020B0604020202020204" pitchFamily="34" charset="0"/>
              <a:buChar char="•"/>
              <a:defRPr sz="1688" kern="1200">
                <a:solidFill>
                  <a:schemeClr val="tx1"/>
                </a:solidFill>
                <a:latin typeface="+mn-lt"/>
                <a:ea typeface="+mn-ea"/>
                <a:cs typeface="+mn-cs"/>
              </a:defRPr>
            </a:lvl6pPr>
            <a:lvl7pPr marL="2786259" indent="-214327" algn="l" defTabSz="857311" rtl="0" eaLnBrk="1" latinLnBrk="0" hangingPunct="1">
              <a:lnSpc>
                <a:spcPct val="90000"/>
              </a:lnSpc>
              <a:spcBef>
                <a:spcPts val="468"/>
              </a:spcBef>
              <a:buFont typeface="Arial" panose="020B0604020202020204" pitchFamily="34" charset="0"/>
              <a:buChar char="•"/>
              <a:defRPr sz="1688" kern="1200">
                <a:solidFill>
                  <a:schemeClr val="tx1"/>
                </a:solidFill>
                <a:latin typeface="+mn-lt"/>
                <a:ea typeface="+mn-ea"/>
                <a:cs typeface="+mn-cs"/>
              </a:defRPr>
            </a:lvl7pPr>
            <a:lvl8pPr marL="3214914" indent="-214327" algn="l" defTabSz="857311" rtl="0" eaLnBrk="1" latinLnBrk="0" hangingPunct="1">
              <a:lnSpc>
                <a:spcPct val="90000"/>
              </a:lnSpc>
              <a:spcBef>
                <a:spcPts val="468"/>
              </a:spcBef>
              <a:buFont typeface="Arial" panose="020B0604020202020204" pitchFamily="34" charset="0"/>
              <a:buChar char="•"/>
              <a:defRPr sz="1688" kern="1200">
                <a:solidFill>
                  <a:schemeClr val="tx1"/>
                </a:solidFill>
                <a:latin typeface="+mn-lt"/>
                <a:ea typeface="+mn-ea"/>
                <a:cs typeface="+mn-cs"/>
              </a:defRPr>
            </a:lvl8pPr>
            <a:lvl9pPr marL="3643569" indent="-214327" algn="l" defTabSz="857311" rtl="0" eaLnBrk="1" latinLnBrk="0" hangingPunct="1">
              <a:lnSpc>
                <a:spcPct val="90000"/>
              </a:lnSpc>
              <a:spcBef>
                <a:spcPts val="468"/>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311" rtl="0" eaLnBrk="1" fontAlgn="auto" latinLnBrk="0" hangingPunct="1">
              <a:lnSpc>
                <a:spcPct val="100000"/>
              </a:lnSpc>
              <a:spcBef>
                <a:spcPts val="0"/>
              </a:spcBef>
              <a:spcAft>
                <a:spcPts val="264"/>
              </a:spcAft>
              <a:buClrTx/>
              <a:buSzTx/>
              <a:buFont typeface="Arial" panose="020B0604020202020204" pitchFamily="34" charset="0"/>
              <a:buNone/>
              <a:tabLst/>
              <a:defRPr/>
            </a:pPr>
            <a:r>
              <a:rPr kumimoji="0" lang="en-US" sz="600" b="1" i="0" u="none" strike="noStrike" kern="120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PRESENTATION NAME</a:t>
            </a:r>
          </a:p>
        </p:txBody>
      </p:sp>
      <p:pic>
        <p:nvPicPr>
          <p:cNvPr id="4" name="Picture 3">
            <a:extLst>
              <a:ext uri="{FF2B5EF4-FFF2-40B4-BE49-F238E27FC236}">
                <a16:creationId xmlns:a16="http://schemas.microsoft.com/office/drawing/2014/main" id="{6FE273CC-8CCB-B0C3-44DF-47BC303E6BF3}"/>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301500491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2" name="Rounded Rectangle 35">
            <a:extLst>
              <a:ext uri="{FF2B5EF4-FFF2-40B4-BE49-F238E27FC236}">
                <a16:creationId xmlns:a16="http://schemas.microsoft.com/office/drawing/2014/main" id="{731A73EA-1DD3-8AD7-3BF0-5AE57A390B73}"/>
              </a:ext>
            </a:extLst>
          </p:cNvPr>
          <p:cNvSpPr>
            <a:spLocks noGrp="1"/>
          </p:cNvSpPr>
          <p:nvPr>
            <p:ph type="pic" sz="quarter" idx="17" hasCustomPrompt="1"/>
          </p:nvPr>
        </p:nvSpPr>
        <p:spPr>
          <a:xfrm>
            <a:off x="6242263" y="826910"/>
            <a:ext cx="5949737" cy="603109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1" y="826910"/>
            <a:ext cx="6242262" cy="603108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itle 12">
            <a:extLst>
              <a:ext uri="{FF2B5EF4-FFF2-40B4-BE49-F238E27FC236}">
                <a16:creationId xmlns:a16="http://schemas.microsoft.com/office/drawing/2014/main" id="{D3C7561F-FB94-8A64-B905-ED6684E427C0}"/>
              </a:ext>
            </a:extLst>
          </p:cNvPr>
          <p:cNvSpPr>
            <a:spLocks noGrp="1"/>
          </p:cNvSpPr>
          <p:nvPr>
            <p:ph type="title" hasCustomPrompt="1"/>
          </p:nvPr>
        </p:nvSpPr>
        <p:spPr>
          <a:xfrm>
            <a:off x="0" y="17681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pic>
        <p:nvPicPr>
          <p:cNvPr id="6" name="Picture 5">
            <a:extLst>
              <a:ext uri="{FF2B5EF4-FFF2-40B4-BE49-F238E27FC236}">
                <a16:creationId xmlns:a16="http://schemas.microsoft.com/office/drawing/2014/main" id="{5085F762-EAB0-C3DA-5DAF-9200A7F6FA76}"/>
              </a:ext>
            </a:extLst>
          </p:cNvPr>
          <p:cNvPicPr>
            <a:picLocks noChangeAspect="1"/>
          </p:cNvPicPr>
          <p:nvPr userDrawn="1"/>
        </p:nvPicPr>
        <p:blipFill>
          <a:blip r:embed="rId3"/>
          <a:stretch>
            <a:fillRect/>
          </a:stretch>
        </p:blipFill>
        <p:spPr>
          <a:xfrm>
            <a:off x="261270" y="260351"/>
            <a:ext cx="366783" cy="273050"/>
          </a:xfrm>
          <a:prstGeom prst="rect">
            <a:avLst/>
          </a:prstGeom>
        </p:spPr>
      </p:pic>
      <p:sp>
        <p:nvSpPr>
          <p:cNvPr id="18" name="Slide Number Placeholder 17">
            <a:extLst>
              <a:ext uri="{FF2B5EF4-FFF2-40B4-BE49-F238E27FC236}">
                <a16:creationId xmlns:a16="http://schemas.microsoft.com/office/drawing/2014/main" id="{E3A60907-6916-05D0-0212-CAFD636D9D3A}"/>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64772120-5B69-FE88-A18D-B39BB6A2B425}"/>
              </a:ext>
            </a:extLst>
          </p:cNvPr>
          <p:cNvPicPr>
            <a:picLocks noChangeAspect="1"/>
          </p:cNvPicPr>
          <p:nvPr userDrawn="1"/>
        </p:nvPicPr>
        <p:blipFill>
          <a:blip r:embed="rId4"/>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1160971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Rounded Rectangle 35">
            <a:extLst>
              <a:ext uri="{FF2B5EF4-FFF2-40B4-BE49-F238E27FC236}">
                <a16:creationId xmlns:a16="http://schemas.microsoft.com/office/drawing/2014/main" id="{A16A568E-6475-5C5E-AC67-23C7FC903155}"/>
              </a:ext>
            </a:extLst>
          </p:cNvPr>
          <p:cNvSpPr>
            <a:spLocks noGrp="1"/>
          </p:cNvSpPr>
          <p:nvPr>
            <p:ph type="pic" sz="quarter" idx="17" hasCustomPrompt="1"/>
          </p:nvPr>
        </p:nvSpPr>
        <p:spPr>
          <a:xfrm>
            <a:off x="6242263" y="0"/>
            <a:ext cx="5949737" cy="6858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1" y="0"/>
            <a:ext cx="6242262" cy="685799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9F19BA74-B071-B236-E9B2-7F3D4F2B66BE}"/>
              </a:ext>
            </a:extLst>
          </p:cNvPr>
          <p:cNvPicPr>
            <a:picLocks noChangeAspect="1"/>
          </p:cNvPicPr>
          <p:nvPr userDrawn="1"/>
        </p:nvPicPr>
        <p:blipFill>
          <a:blip r:embed="rId3"/>
          <a:stretch>
            <a:fillRect/>
          </a:stretch>
        </p:blipFill>
        <p:spPr>
          <a:xfrm>
            <a:off x="261270" y="260351"/>
            <a:ext cx="366783" cy="273050"/>
          </a:xfrm>
          <a:prstGeom prst="rect">
            <a:avLst/>
          </a:prstGeom>
        </p:spPr>
      </p:pic>
      <p:sp>
        <p:nvSpPr>
          <p:cNvPr id="10" name="Slide Number Placeholder 17">
            <a:extLst>
              <a:ext uri="{FF2B5EF4-FFF2-40B4-BE49-F238E27FC236}">
                <a16:creationId xmlns:a16="http://schemas.microsoft.com/office/drawing/2014/main" id="{E40E20B7-4466-569D-B9EE-72A32177E861}"/>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1793CA3D-4EBB-5CD4-3FF1-2057CE61F706}"/>
              </a:ext>
            </a:extLst>
          </p:cNvPr>
          <p:cNvPicPr>
            <a:picLocks noChangeAspect="1"/>
          </p:cNvPicPr>
          <p:nvPr userDrawn="1"/>
        </p:nvPicPr>
        <p:blipFill>
          <a:blip r:embed="rId4"/>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168117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8" name="Rounded Rectangle 35">
            <a:extLst>
              <a:ext uri="{FF2B5EF4-FFF2-40B4-BE49-F238E27FC236}">
                <a16:creationId xmlns:a16="http://schemas.microsoft.com/office/drawing/2014/main" id="{A16A568E-6475-5C5E-AC67-23C7FC903155}"/>
              </a:ext>
            </a:extLst>
          </p:cNvPr>
          <p:cNvSpPr>
            <a:spLocks noGrp="1"/>
          </p:cNvSpPr>
          <p:nvPr>
            <p:ph type="pic" sz="quarter" idx="17" hasCustomPrompt="1"/>
          </p:nvPr>
        </p:nvSpPr>
        <p:spPr>
          <a:xfrm>
            <a:off x="6242263" y="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1" y="0"/>
            <a:ext cx="6242262" cy="685799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9F19BA74-B071-B236-E9B2-7F3D4F2B66BE}"/>
              </a:ext>
            </a:extLst>
          </p:cNvPr>
          <p:cNvPicPr>
            <a:picLocks noChangeAspect="1"/>
          </p:cNvPicPr>
          <p:nvPr userDrawn="1"/>
        </p:nvPicPr>
        <p:blipFill>
          <a:blip r:embed="rId3"/>
          <a:stretch>
            <a:fillRect/>
          </a:stretch>
        </p:blipFill>
        <p:spPr>
          <a:xfrm>
            <a:off x="261270" y="260351"/>
            <a:ext cx="366783" cy="273050"/>
          </a:xfrm>
          <a:prstGeom prst="rect">
            <a:avLst/>
          </a:prstGeom>
        </p:spPr>
      </p:pic>
      <p:sp>
        <p:nvSpPr>
          <p:cNvPr id="10" name="Slide Number Placeholder 17">
            <a:extLst>
              <a:ext uri="{FF2B5EF4-FFF2-40B4-BE49-F238E27FC236}">
                <a16:creationId xmlns:a16="http://schemas.microsoft.com/office/drawing/2014/main" id="{E40E20B7-4466-569D-B9EE-72A32177E861}"/>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1793CA3D-4EBB-5CD4-3FF1-2057CE61F706}"/>
              </a:ext>
            </a:extLst>
          </p:cNvPr>
          <p:cNvPicPr>
            <a:picLocks noChangeAspect="1"/>
          </p:cNvPicPr>
          <p:nvPr userDrawn="1"/>
        </p:nvPicPr>
        <p:blipFill>
          <a:blip r:embed="rId4"/>
          <a:stretch>
            <a:fillRect/>
          </a:stretch>
        </p:blipFill>
        <p:spPr>
          <a:xfrm>
            <a:off x="11316344" y="6428388"/>
            <a:ext cx="614891" cy="164592"/>
          </a:xfrm>
          <a:prstGeom prst="rect">
            <a:avLst/>
          </a:prstGeom>
        </p:spPr>
      </p:pic>
      <p:sp>
        <p:nvSpPr>
          <p:cNvPr id="2" name="Rounded Rectangle 35">
            <a:extLst>
              <a:ext uri="{FF2B5EF4-FFF2-40B4-BE49-F238E27FC236}">
                <a16:creationId xmlns:a16="http://schemas.microsoft.com/office/drawing/2014/main" id="{274C2850-AAFA-7306-C909-5B2DF32C4226}"/>
              </a:ext>
            </a:extLst>
          </p:cNvPr>
          <p:cNvSpPr>
            <a:spLocks noGrp="1"/>
          </p:cNvSpPr>
          <p:nvPr>
            <p:ph type="pic" sz="quarter" idx="18" hasCustomPrompt="1"/>
          </p:nvPr>
        </p:nvSpPr>
        <p:spPr>
          <a:xfrm>
            <a:off x="6242263" y="342900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Tree>
    <p:extLst>
      <p:ext uri="{BB962C8B-B14F-4D97-AF65-F5344CB8AC3E}">
        <p14:creationId xmlns:p14="http://schemas.microsoft.com/office/powerpoint/2010/main" val="3028152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8" name="Rounded Rectangle 35">
            <a:extLst>
              <a:ext uri="{FF2B5EF4-FFF2-40B4-BE49-F238E27FC236}">
                <a16:creationId xmlns:a16="http://schemas.microsoft.com/office/drawing/2014/main" id="{A16A568E-6475-5C5E-AC67-23C7FC903155}"/>
              </a:ext>
            </a:extLst>
          </p:cNvPr>
          <p:cNvSpPr>
            <a:spLocks noGrp="1"/>
          </p:cNvSpPr>
          <p:nvPr>
            <p:ph type="pic" sz="quarter" idx="17" hasCustomPrompt="1"/>
          </p:nvPr>
        </p:nvSpPr>
        <p:spPr>
          <a:xfrm>
            <a:off x="6242263" y="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1" y="0"/>
            <a:ext cx="6242262" cy="68579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Slide Number Placeholder 17">
            <a:extLst>
              <a:ext uri="{FF2B5EF4-FFF2-40B4-BE49-F238E27FC236}">
                <a16:creationId xmlns:a16="http://schemas.microsoft.com/office/drawing/2014/main" id="{E40E20B7-4466-569D-B9EE-72A32177E861}"/>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1793CA3D-4EBB-5CD4-3FF1-2057CE61F706}"/>
              </a:ext>
            </a:extLst>
          </p:cNvPr>
          <p:cNvPicPr>
            <a:picLocks noChangeAspect="1"/>
          </p:cNvPicPr>
          <p:nvPr userDrawn="1"/>
        </p:nvPicPr>
        <p:blipFill>
          <a:blip r:embed="rId3"/>
          <a:stretch>
            <a:fillRect/>
          </a:stretch>
        </p:blipFill>
        <p:spPr>
          <a:xfrm>
            <a:off x="11316344" y="6428388"/>
            <a:ext cx="614891" cy="164592"/>
          </a:xfrm>
          <a:prstGeom prst="rect">
            <a:avLst/>
          </a:prstGeom>
        </p:spPr>
      </p:pic>
      <p:sp>
        <p:nvSpPr>
          <p:cNvPr id="2" name="Rounded Rectangle 35">
            <a:extLst>
              <a:ext uri="{FF2B5EF4-FFF2-40B4-BE49-F238E27FC236}">
                <a16:creationId xmlns:a16="http://schemas.microsoft.com/office/drawing/2014/main" id="{274C2850-AAFA-7306-C909-5B2DF32C4226}"/>
              </a:ext>
            </a:extLst>
          </p:cNvPr>
          <p:cNvSpPr>
            <a:spLocks noGrp="1"/>
          </p:cNvSpPr>
          <p:nvPr>
            <p:ph type="pic" sz="quarter" idx="18" hasCustomPrompt="1"/>
          </p:nvPr>
        </p:nvSpPr>
        <p:spPr>
          <a:xfrm>
            <a:off x="6242263" y="342900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pic>
        <p:nvPicPr>
          <p:cNvPr id="4" name="Picture 3">
            <a:extLst>
              <a:ext uri="{FF2B5EF4-FFF2-40B4-BE49-F238E27FC236}">
                <a16:creationId xmlns:a16="http://schemas.microsoft.com/office/drawing/2014/main" id="{FC62F982-D8D3-237E-1DB8-855E7C5790C8}"/>
              </a:ext>
            </a:extLst>
          </p:cNvPr>
          <p:cNvPicPr>
            <a:picLocks noChangeAspect="1"/>
          </p:cNvPicPr>
          <p:nvPr userDrawn="1"/>
        </p:nvPicPr>
        <p:blipFill>
          <a:blip r:embed="rId4"/>
          <a:stretch>
            <a:fillRect/>
          </a:stretch>
        </p:blipFill>
        <p:spPr>
          <a:xfrm>
            <a:off x="261270" y="260351"/>
            <a:ext cx="365760" cy="272288"/>
          </a:xfrm>
          <a:prstGeom prst="rect">
            <a:avLst/>
          </a:prstGeom>
        </p:spPr>
      </p:pic>
    </p:spTree>
    <p:extLst>
      <p:ext uri="{BB962C8B-B14F-4D97-AF65-F5344CB8AC3E}">
        <p14:creationId xmlns:p14="http://schemas.microsoft.com/office/powerpoint/2010/main" val="16317967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8" name="Rounded Rectangle 35">
            <a:extLst>
              <a:ext uri="{FF2B5EF4-FFF2-40B4-BE49-F238E27FC236}">
                <a16:creationId xmlns:a16="http://schemas.microsoft.com/office/drawing/2014/main" id="{A16A568E-6475-5C5E-AC67-23C7FC903155}"/>
              </a:ext>
            </a:extLst>
          </p:cNvPr>
          <p:cNvSpPr>
            <a:spLocks noGrp="1"/>
          </p:cNvSpPr>
          <p:nvPr>
            <p:ph type="pic" sz="quarter" idx="17" hasCustomPrompt="1"/>
          </p:nvPr>
        </p:nvSpPr>
        <p:spPr>
          <a:xfrm>
            <a:off x="1" y="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2" name="Rounded Rectangle 35">
            <a:extLst>
              <a:ext uri="{FF2B5EF4-FFF2-40B4-BE49-F238E27FC236}">
                <a16:creationId xmlns:a16="http://schemas.microsoft.com/office/drawing/2014/main" id="{274C2850-AAFA-7306-C909-5B2DF32C4226}"/>
              </a:ext>
            </a:extLst>
          </p:cNvPr>
          <p:cNvSpPr>
            <a:spLocks noGrp="1"/>
          </p:cNvSpPr>
          <p:nvPr>
            <p:ph type="pic" sz="quarter" idx="18" hasCustomPrompt="1"/>
          </p:nvPr>
        </p:nvSpPr>
        <p:spPr>
          <a:xfrm>
            <a:off x="1" y="342900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5949738" y="0"/>
            <a:ext cx="6242262" cy="68579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9F19BA74-B071-B236-E9B2-7F3D4F2B66BE}"/>
              </a:ext>
            </a:extLst>
          </p:cNvPr>
          <p:cNvPicPr>
            <a:picLocks noChangeAspect="1"/>
          </p:cNvPicPr>
          <p:nvPr userDrawn="1"/>
        </p:nvPicPr>
        <p:blipFill>
          <a:blip r:embed="rId3"/>
          <a:stretch>
            <a:fillRect/>
          </a:stretch>
        </p:blipFill>
        <p:spPr>
          <a:xfrm>
            <a:off x="261270" y="260351"/>
            <a:ext cx="366783" cy="273050"/>
          </a:xfrm>
          <a:prstGeom prst="rect">
            <a:avLst/>
          </a:prstGeom>
        </p:spPr>
      </p:pic>
      <p:sp>
        <p:nvSpPr>
          <p:cNvPr id="4" name="Slide Number Placeholder 17">
            <a:extLst>
              <a:ext uri="{FF2B5EF4-FFF2-40B4-BE49-F238E27FC236}">
                <a16:creationId xmlns:a16="http://schemas.microsoft.com/office/drawing/2014/main" id="{3D2AA276-1D68-BE3F-2480-3067A582C88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9700CB6C-DFC3-0048-4977-C91071061888}"/>
              </a:ext>
            </a:extLst>
          </p:cNvPr>
          <p:cNvPicPr>
            <a:picLocks noChangeAspect="1"/>
          </p:cNvPicPr>
          <p:nvPr userDrawn="1"/>
        </p:nvPicPr>
        <p:blipFill>
          <a:blip r:embed="rId4"/>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2523595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8" name="Rounded Rectangle 35">
            <a:extLst>
              <a:ext uri="{FF2B5EF4-FFF2-40B4-BE49-F238E27FC236}">
                <a16:creationId xmlns:a16="http://schemas.microsoft.com/office/drawing/2014/main" id="{A16A568E-6475-5C5E-AC67-23C7FC903155}"/>
              </a:ext>
            </a:extLst>
          </p:cNvPr>
          <p:cNvSpPr>
            <a:spLocks noGrp="1"/>
          </p:cNvSpPr>
          <p:nvPr>
            <p:ph type="pic" sz="quarter" idx="17" hasCustomPrompt="1"/>
          </p:nvPr>
        </p:nvSpPr>
        <p:spPr>
          <a:xfrm>
            <a:off x="1" y="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2" name="Rounded Rectangle 35">
            <a:extLst>
              <a:ext uri="{FF2B5EF4-FFF2-40B4-BE49-F238E27FC236}">
                <a16:creationId xmlns:a16="http://schemas.microsoft.com/office/drawing/2014/main" id="{274C2850-AAFA-7306-C909-5B2DF32C4226}"/>
              </a:ext>
            </a:extLst>
          </p:cNvPr>
          <p:cNvSpPr>
            <a:spLocks noGrp="1"/>
          </p:cNvSpPr>
          <p:nvPr>
            <p:ph type="pic" sz="quarter" idx="18" hasCustomPrompt="1"/>
          </p:nvPr>
        </p:nvSpPr>
        <p:spPr>
          <a:xfrm>
            <a:off x="1" y="3429000"/>
            <a:ext cx="5949737" cy="3429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5949738" y="0"/>
            <a:ext cx="6242262" cy="685799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9F19BA74-B071-B236-E9B2-7F3D4F2B66BE}"/>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5" name="Picture 4">
            <a:extLst>
              <a:ext uri="{FF2B5EF4-FFF2-40B4-BE49-F238E27FC236}">
                <a16:creationId xmlns:a16="http://schemas.microsoft.com/office/drawing/2014/main" id="{0E6E2A9D-5718-94C9-7A7C-1468A9DA1779}"/>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7" name="Slide Number Placeholder 17">
            <a:extLst>
              <a:ext uri="{FF2B5EF4-FFF2-40B4-BE49-F238E27FC236}">
                <a16:creationId xmlns:a16="http://schemas.microsoft.com/office/drawing/2014/main" id="{BA6A8C87-D02D-D996-A155-CE626A1C0994}"/>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6733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3" name="Rounded Rectangle 35">
            <a:extLst>
              <a:ext uri="{FF2B5EF4-FFF2-40B4-BE49-F238E27FC236}">
                <a16:creationId xmlns:a16="http://schemas.microsoft.com/office/drawing/2014/main" id="{98D21FF3-DFF8-B91A-7A44-E5CD2ECC649C}"/>
              </a:ext>
            </a:extLst>
          </p:cNvPr>
          <p:cNvSpPr>
            <a:spLocks noGrp="1"/>
          </p:cNvSpPr>
          <p:nvPr>
            <p:ph type="pic" sz="quarter" idx="17" hasCustomPrompt="1"/>
          </p:nvPr>
        </p:nvSpPr>
        <p:spPr>
          <a:xfrm>
            <a:off x="1" y="826910"/>
            <a:ext cx="5949737" cy="603109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5949738" y="826910"/>
            <a:ext cx="6242262" cy="603108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itle 12">
            <a:extLst>
              <a:ext uri="{FF2B5EF4-FFF2-40B4-BE49-F238E27FC236}">
                <a16:creationId xmlns:a16="http://schemas.microsoft.com/office/drawing/2014/main" id="{D3C7561F-FB94-8A64-B905-ED6684E427C0}"/>
              </a:ext>
            </a:extLst>
          </p:cNvPr>
          <p:cNvSpPr>
            <a:spLocks noGrp="1"/>
          </p:cNvSpPr>
          <p:nvPr>
            <p:ph type="title" hasCustomPrompt="1"/>
          </p:nvPr>
        </p:nvSpPr>
        <p:spPr>
          <a:xfrm>
            <a:off x="0" y="176816"/>
            <a:ext cx="12192000" cy="457200"/>
          </a:xfrm>
        </p:spPr>
        <p:txBody>
          <a:bodyPr>
            <a:noAutofit/>
          </a:bodyPr>
          <a:lstStyle>
            <a:lvl1pPr algn="ctr">
              <a:defRPr sz="2000" b="1" i="0">
                <a:latin typeface="Arial Black" panose="020B0604020202020204" pitchFamily="34" charset="0"/>
              </a:defRPr>
            </a:lvl1pPr>
          </a:lstStyle>
          <a:p>
            <a:r>
              <a:rPr lang="en-US"/>
              <a:t>CLICK TO EDIT SLIDE TITLE HERE — FONT SIZE 20PT</a:t>
            </a:r>
          </a:p>
        </p:txBody>
      </p:sp>
      <p:pic>
        <p:nvPicPr>
          <p:cNvPr id="6" name="Picture 5">
            <a:extLst>
              <a:ext uri="{FF2B5EF4-FFF2-40B4-BE49-F238E27FC236}">
                <a16:creationId xmlns:a16="http://schemas.microsoft.com/office/drawing/2014/main" id="{5085F762-EAB0-C3DA-5DAF-9200A7F6FA76}"/>
              </a:ext>
            </a:extLst>
          </p:cNvPr>
          <p:cNvPicPr>
            <a:picLocks noChangeAspect="1"/>
          </p:cNvPicPr>
          <p:nvPr userDrawn="1"/>
        </p:nvPicPr>
        <p:blipFill>
          <a:blip r:embed="rId3"/>
          <a:stretch>
            <a:fillRect/>
          </a:stretch>
        </p:blipFill>
        <p:spPr>
          <a:xfrm>
            <a:off x="261270" y="260351"/>
            <a:ext cx="366783" cy="273050"/>
          </a:xfrm>
          <a:prstGeom prst="rect">
            <a:avLst/>
          </a:prstGeom>
        </p:spPr>
      </p:pic>
      <p:pic>
        <p:nvPicPr>
          <p:cNvPr id="17" name="Picture 16">
            <a:extLst>
              <a:ext uri="{FF2B5EF4-FFF2-40B4-BE49-F238E27FC236}">
                <a16:creationId xmlns:a16="http://schemas.microsoft.com/office/drawing/2014/main" id="{CF8C1555-4F39-FE3B-A7B0-65A0A7671BC6}"/>
              </a:ext>
            </a:extLst>
          </p:cNvPr>
          <p:cNvPicPr>
            <a:picLocks noChangeAspect="1"/>
          </p:cNvPicPr>
          <p:nvPr userDrawn="1"/>
        </p:nvPicPr>
        <p:blipFill>
          <a:blip r:embed="rId4"/>
          <a:stretch>
            <a:fillRect/>
          </a:stretch>
        </p:blipFill>
        <p:spPr>
          <a:xfrm>
            <a:off x="11309994" y="6424891"/>
            <a:ext cx="627955" cy="168089"/>
          </a:xfrm>
          <a:prstGeom prst="rect">
            <a:avLst/>
          </a:prstGeom>
        </p:spPr>
      </p:pic>
      <p:sp>
        <p:nvSpPr>
          <p:cNvPr id="18" name="Slide Number Placeholder 17">
            <a:extLst>
              <a:ext uri="{FF2B5EF4-FFF2-40B4-BE49-F238E27FC236}">
                <a16:creationId xmlns:a16="http://schemas.microsoft.com/office/drawing/2014/main" id="{1918F800-36DC-4036-2EED-BCECF0E466C7}"/>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5125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14" name="Rounded Rectangle 35">
            <a:extLst>
              <a:ext uri="{FF2B5EF4-FFF2-40B4-BE49-F238E27FC236}">
                <a16:creationId xmlns:a16="http://schemas.microsoft.com/office/drawing/2014/main" id="{1CFE6771-53CC-15C5-F0F1-4BCFB86C88DE}"/>
              </a:ext>
            </a:extLst>
          </p:cNvPr>
          <p:cNvSpPr>
            <a:spLocks noGrp="1"/>
          </p:cNvSpPr>
          <p:nvPr>
            <p:ph type="pic" sz="quarter" idx="17" hasCustomPrompt="1"/>
          </p:nvPr>
        </p:nvSpPr>
        <p:spPr>
          <a:xfrm>
            <a:off x="1" y="0"/>
            <a:ext cx="5949737" cy="6858000"/>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3" name="Rectangle 2">
            <a:extLst>
              <a:ext uri="{FF2B5EF4-FFF2-40B4-BE49-F238E27FC236}">
                <a16:creationId xmlns:a16="http://schemas.microsoft.com/office/drawing/2014/main" id="{2ADDB14D-2C20-2716-05CB-7C580576F4A8}"/>
              </a:ext>
            </a:extLst>
          </p:cNvPr>
          <p:cNvSpPr/>
          <p:nvPr userDrawn="1"/>
        </p:nvSpPr>
        <p:spPr>
          <a:xfrm>
            <a:off x="5949738" y="0"/>
            <a:ext cx="6242262" cy="685799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A00791AB-9576-14E5-9700-625F55290F9F}"/>
              </a:ext>
            </a:extLst>
          </p:cNvPr>
          <p:cNvPicPr>
            <a:picLocks noChangeAspect="1"/>
          </p:cNvPicPr>
          <p:nvPr userDrawn="1"/>
        </p:nvPicPr>
        <p:blipFill>
          <a:blip r:embed="rId3"/>
          <a:stretch>
            <a:fillRect/>
          </a:stretch>
        </p:blipFill>
        <p:spPr>
          <a:xfrm>
            <a:off x="11309994" y="6424891"/>
            <a:ext cx="627955" cy="168089"/>
          </a:xfrm>
          <a:prstGeom prst="rect">
            <a:avLst/>
          </a:prstGeom>
        </p:spPr>
      </p:pic>
      <p:sp>
        <p:nvSpPr>
          <p:cNvPr id="4" name="Slide Number Placeholder 17">
            <a:extLst>
              <a:ext uri="{FF2B5EF4-FFF2-40B4-BE49-F238E27FC236}">
                <a16:creationId xmlns:a16="http://schemas.microsoft.com/office/drawing/2014/main" id="{099087AB-5728-A8B1-8ED2-F5A5BFFADC8C}"/>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F60B86A-2F5F-395B-F762-0E232C30C68E}"/>
              </a:ext>
            </a:extLst>
          </p:cNvPr>
          <p:cNvPicPr>
            <a:picLocks noChangeAspect="1"/>
          </p:cNvPicPr>
          <p:nvPr userDrawn="1"/>
        </p:nvPicPr>
        <p:blipFill>
          <a:blip r:embed="rId4"/>
          <a:stretch>
            <a:fillRect/>
          </a:stretch>
        </p:blipFill>
        <p:spPr>
          <a:xfrm>
            <a:off x="261270" y="260351"/>
            <a:ext cx="365760" cy="272288"/>
          </a:xfrm>
          <a:prstGeom prst="rect">
            <a:avLst/>
          </a:prstGeom>
        </p:spPr>
      </p:pic>
    </p:spTree>
    <p:extLst>
      <p:ext uri="{BB962C8B-B14F-4D97-AF65-F5344CB8AC3E}">
        <p14:creationId xmlns:p14="http://schemas.microsoft.com/office/powerpoint/2010/main" val="157190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8" name="Picture 7" descr="A grey and black background&#10;&#10;Description automatically generated with medium confidence">
            <a:extLst>
              <a:ext uri="{FF2B5EF4-FFF2-40B4-BE49-F238E27FC236}">
                <a16:creationId xmlns:a16="http://schemas.microsoft.com/office/drawing/2014/main" id="{F0E2F628-603D-A720-DBA5-189A398EAE37}"/>
              </a:ext>
            </a:extLst>
          </p:cNvPr>
          <p:cNvPicPr>
            <a:picLocks noChangeAspect="1"/>
          </p:cNvPicPr>
          <p:nvPr userDrawn="1"/>
        </p:nvPicPr>
        <p:blipFill rotWithShape="1">
          <a:blip r:embed="rId2"/>
          <a:srcRect t="-1" b="1218"/>
          <a:stretch/>
        </p:blipFill>
        <p:spPr>
          <a:xfrm>
            <a:off x="93944" y="93945"/>
            <a:ext cx="12004109" cy="6670109"/>
          </a:xfrm>
          <a:prstGeom prst="rect">
            <a:avLst/>
          </a:prstGeom>
        </p:spPr>
      </p:pic>
      <p:pic>
        <p:nvPicPr>
          <p:cNvPr id="5" name="Picture 4">
            <a:extLst>
              <a:ext uri="{FF2B5EF4-FFF2-40B4-BE49-F238E27FC236}">
                <a16:creationId xmlns:a16="http://schemas.microsoft.com/office/drawing/2014/main" id="{1F99722C-401F-66B9-45A9-75642EF5BE84}"/>
              </a:ext>
            </a:extLst>
          </p:cNvPr>
          <p:cNvPicPr>
            <a:picLocks noChangeAspect="1"/>
          </p:cNvPicPr>
          <p:nvPr userDrawn="1"/>
        </p:nvPicPr>
        <p:blipFill>
          <a:blip r:embed="rId3"/>
          <a:srcRect/>
          <a:stretch/>
        </p:blipFill>
        <p:spPr>
          <a:xfrm>
            <a:off x="3498583" y="5665220"/>
            <a:ext cx="5288777" cy="612648"/>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bg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bg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spTree>
    <p:extLst>
      <p:ext uri="{BB962C8B-B14F-4D97-AF65-F5344CB8AC3E}">
        <p14:creationId xmlns:p14="http://schemas.microsoft.com/office/powerpoint/2010/main" val="193094037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9" name="Rounded Rectangle 35">
            <a:extLst>
              <a:ext uri="{FF2B5EF4-FFF2-40B4-BE49-F238E27FC236}">
                <a16:creationId xmlns:a16="http://schemas.microsoft.com/office/drawing/2014/main" id="{8CB81B63-B2CF-0755-B050-A7B8568B9F5E}"/>
              </a:ext>
            </a:extLst>
          </p:cNvPr>
          <p:cNvSpPr>
            <a:spLocks noGrp="1"/>
          </p:cNvSpPr>
          <p:nvPr>
            <p:ph type="pic" sz="quarter" idx="17" hasCustomPrompt="1"/>
          </p:nvPr>
        </p:nvSpPr>
        <p:spPr>
          <a:xfrm>
            <a:off x="0" y="-64384"/>
            <a:ext cx="12192000" cy="6916595"/>
          </a:xfrm>
          <a:prstGeom prst="roundRect">
            <a:avLst>
              <a:gd name="adj" fmla="val 0"/>
            </a:avLst>
          </a:prstGeom>
          <a:blipFill>
            <a:blip r:embed="rId2" cstate="print">
              <a:extLst>
                <a:ext uri="{28A0092B-C50C-407E-A947-70E740481C1C}">
                  <a14:useLocalDpi xmlns:a14="http://schemas.microsoft.com/office/drawing/2010/main"/>
                </a:ext>
              </a:extLst>
            </a:blip>
            <a:stretch>
              <a:fillRect/>
            </a:stretch>
          </a:blipFill>
        </p:spPr>
        <p:txBody>
          <a:bodyPr wrap="square" tIns="216000" anchor="t" anchorCtr="0">
            <a:noAutofit/>
          </a:bodyPr>
          <a:lstStyle>
            <a:lvl1pPr marL="0" indent="0" algn="ctr">
              <a:buNone/>
              <a:defRPr cap="all" baseline="0">
                <a:solidFill>
                  <a:schemeClr val="tx1"/>
                </a:solidFill>
              </a:defRPr>
            </a:lvl1pPr>
          </a:lstStyle>
          <a:p>
            <a:r>
              <a:rPr lang="en-US" dirty="0"/>
              <a:t>Place image here</a:t>
            </a:r>
          </a:p>
        </p:txBody>
      </p:sp>
      <p:sp>
        <p:nvSpPr>
          <p:cNvPr id="6" name="Slide Number Placeholder 17">
            <a:extLst>
              <a:ext uri="{FF2B5EF4-FFF2-40B4-BE49-F238E27FC236}">
                <a16:creationId xmlns:a16="http://schemas.microsoft.com/office/drawing/2014/main" id="{E9B5E329-883F-C300-ECCB-9FF337971BAB}"/>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6F185AD1-1C47-B6F7-98C3-86180FDEC328}"/>
              </a:ext>
            </a:extLst>
          </p:cNvPr>
          <p:cNvPicPr>
            <a:picLocks noChangeAspect="1"/>
          </p:cNvPicPr>
          <p:nvPr userDrawn="1"/>
        </p:nvPicPr>
        <p:blipFill>
          <a:blip r:embed="rId3"/>
          <a:stretch>
            <a:fillRect/>
          </a:stretch>
        </p:blipFill>
        <p:spPr>
          <a:xfrm>
            <a:off x="11316344" y="6428388"/>
            <a:ext cx="614891" cy="164592"/>
          </a:xfrm>
          <a:prstGeom prst="rect">
            <a:avLst/>
          </a:prstGeom>
        </p:spPr>
      </p:pic>
    </p:spTree>
    <p:extLst>
      <p:ext uri="{BB962C8B-B14F-4D97-AF65-F5344CB8AC3E}">
        <p14:creationId xmlns:p14="http://schemas.microsoft.com/office/powerpoint/2010/main" val="559541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0C461-98D0-AD3E-DD8E-D7B9E3242676}"/>
              </a:ext>
            </a:extLst>
          </p:cNvPr>
          <p:cNvPicPr>
            <a:picLocks noChangeAspect="1"/>
          </p:cNvPicPr>
          <p:nvPr userDrawn="1"/>
        </p:nvPicPr>
        <p:blipFill>
          <a:blip r:embed="rId2"/>
          <a:stretch>
            <a:fillRect/>
          </a:stretch>
        </p:blipFill>
        <p:spPr>
          <a:xfrm>
            <a:off x="11309994" y="6424891"/>
            <a:ext cx="627955" cy="168089"/>
          </a:xfrm>
          <a:prstGeom prst="rect">
            <a:avLst/>
          </a:prstGeom>
        </p:spPr>
      </p:pic>
      <p:sp>
        <p:nvSpPr>
          <p:cNvPr id="6" name="Slide Number Placeholder 17">
            <a:extLst>
              <a:ext uri="{FF2B5EF4-FFF2-40B4-BE49-F238E27FC236}">
                <a16:creationId xmlns:a16="http://schemas.microsoft.com/office/drawing/2014/main" id="{B4CABF91-301C-B555-44B7-D25F471C292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266598"/>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40C461-98D0-AD3E-DD8E-D7B9E3242676}"/>
              </a:ext>
            </a:extLst>
          </p:cNvPr>
          <p:cNvPicPr>
            <a:picLocks noChangeAspect="1"/>
          </p:cNvPicPr>
          <p:nvPr userDrawn="1"/>
        </p:nvPicPr>
        <p:blipFill>
          <a:blip r:embed="rId2"/>
          <a:stretch>
            <a:fillRect/>
          </a:stretch>
        </p:blipFill>
        <p:spPr>
          <a:xfrm>
            <a:off x="11309994" y="6424891"/>
            <a:ext cx="627955" cy="168089"/>
          </a:xfrm>
          <a:prstGeom prst="rect">
            <a:avLst/>
          </a:prstGeom>
        </p:spPr>
      </p:pic>
      <p:sp>
        <p:nvSpPr>
          <p:cNvPr id="6" name="Slide Number Placeholder 17">
            <a:extLst>
              <a:ext uri="{FF2B5EF4-FFF2-40B4-BE49-F238E27FC236}">
                <a16:creationId xmlns:a16="http://schemas.microsoft.com/office/drawing/2014/main" id="{B4CABF91-301C-B555-44B7-D25F471C2920}"/>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093500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571845-346D-18CA-B0FD-F97663F4BB12}"/>
              </a:ext>
            </a:extLst>
          </p:cNvPr>
          <p:cNvSpPr/>
          <p:nvPr userDrawn="1"/>
        </p:nvSpPr>
        <p:spPr>
          <a:xfrm>
            <a:off x="0" y="0"/>
            <a:ext cx="7814930" cy="6857999"/>
          </a:xfrm>
          <a:prstGeom prst="rect">
            <a:avLst/>
          </a:prstGeom>
          <a:solidFill>
            <a:srgbClr val="FFF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300BEA1D-151E-00CD-A398-B977208C6F10}"/>
              </a:ext>
            </a:extLst>
          </p:cNvPr>
          <p:cNvPicPr>
            <a:picLocks noChangeAspect="1"/>
          </p:cNvPicPr>
          <p:nvPr userDrawn="1"/>
        </p:nvPicPr>
        <p:blipFill>
          <a:blip r:embed="rId2"/>
          <a:stretch>
            <a:fillRect/>
          </a:stretch>
        </p:blipFill>
        <p:spPr>
          <a:xfrm>
            <a:off x="11309994" y="6424891"/>
            <a:ext cx="627955" cy="168089"/>
          </a:xfrm>
          <a:prstGeom prst="rect">
            <a:avLst/>
          </a:prstGeom>
        </p:spPr>
      </p:pic>
      <p:sp>
        <p:nvSpPr>
          <p:cNvPr id="3" name="Slide Number Placeholder 17">
            <a:extLst>
              <a:ext uri="{FF2B5EF4-FFF2-40B4-BE49-F238E27FC236}">
                <a16:creationId xmlns:a16="http://schemas.microsoft.com/office/drawing/2014/main" id="{7BE79905-B0FB-3F45-EDCA-1D736992BA26}"/>
              </a:ext>
            </a:extLst>
          </p:cNvPr>
          <p:cNvSpPr txBox="1">
            <a:spLocks/>
          </p:cNvSpPr>
          <p:nvPr userDrawn="1"/>
        </p:nvSpPr>
        <p:spPr>
          <a:xfrm>
            <a:off x="10424333" y="6502836"/>
            <a:ext cx="396240" cy="92333"/>
          </a:xfrm>
          <a:prstGeom prst="rect">
            <a:avLst/>
          </a:prstGeom>
        </p:spPr>
        <p:txBody>
          <a:bodyPr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fld id="{69B3A485-3E4C-41F9-8CEF-7981065CB3BC}" type="slidenum">
              <a:rPr kumimoji="0" lang="en-US" sz="6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113432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887C9-0472-35E5-3DB6-14D8184B0085}"/>
              </a:ext>
            </a:extLst>
          </p:cNvPr>
          <p:cNvSpPr>
            <a:spLocks noGrp="1"/>
          </p:cNvSpPr>
          <p:nvPr>
            <p:ph type="dt" sz="half" idx="10"/>
          </p:nvPr>
        </p:nvSpPr>
        <p:spPr/>
        <p:txBody>
          <a:bodyPr/>
          <a:lstStyle/>
          <a:p>
            <a:fld id="{35F0BCA7-C33A-4BA6-932B-B2D13DC10410}" type="datetimeFigureOut">
              <a:rPr lang="en-GB" smtClean="0"/>
              <a:t>07/08/2025</a:t>
            </a:fld>
            <a:endParaRPr lang="en-GB" dirty="0"/>
          </a:p>
        </p:txBody>
      </p:sp>
      <p:sp>
        <p:nvSpPr>
          <p:cNvPr id="3" name="Footer Placeholder 2">
            <a:extLst>
              <a:ext uri="{FF2B5EF4-FFF2-40B4-BE49-F238E27FC236}">
                <a16:creationId xmlns:a16="http://schemas.microsoft.com/office/drawing/2014/main" id="{DA314BA9-5582-93FC-78FA-D8E87F04084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9307C77-630D-BE53-8139-A482E2F57F87}"/>
              </a:ext>
            </a:extLst>
          </p:cNvPr>
          <p:cNvSpPr>
            <a:spLocks noGrp="1"/>
          </p:cNvSpPr>
          <p:nvPr>
            <p:ph type="sldNum" sz="quarter" idx="12"/>
          </p:nvPr>
        </p:nvSpPr>
        <p:spPr/>
        <p:txBody>
          <a:bodyPr/>
          <a:lstStyle/>
          <a:p>
            <a:fld id="{85F3D22E-55C1-4A8F-B927-624072097F4D}" type="slidenum">
              <a:rPr lang="en-GB" smtClean="0"/>
              <a:t>‹#›</a:t>
            </a:fld>
            <a:endParaRPr lang="en-GB" dirty="0"/>
          </a:p>
        </p:txBody>
      </p:sp>
    </p:spTree>
    <p:extLst>
      <p:ext uri="{BB962C8B-B14F-4D97-AF65-F5344CB8AC3E}">
        <p14:creationId xmlns:p14="http://schemas.microsoft.com/office/powerpoint/2010/main" val="3946506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0_1. Title Slide">
    <p:spTree>
      <p:nvGrpSpPr>
        <p:cNvPr id="1" name=""/>
        <p:cNvGrpSpPr/>
        <p:nvPr/>
      </p:nvGrpSpPr>
      <p:grpSpPr>
        <a:xfrm>
          <a:off x="0" y="0"/>
          <a:ext cx="0" cy="0"/>
          <a:chOff x="0" y="0"/>
          <a:chExt cx="0" cy="0"/>
        </a:xfrm>
      </p:grpSpPr>
      <p:pic>
        <p:nvPicPr>
          <p:cNvPr id="5" name="Picture 4" descr="A blue and green gradient&#10;&#10;Description automatically generated">
            <a:extLst>
              <a:ext uri="{FF2B5EF4-FFF2-40B4-BE49-F238E27FC236}">
                <a16:creationId xmlns:a16="http://schemas.microsoft.com/office/drawing/2014/main" id="{9A01019E-4A0D-977E-307A-F4DA8F75F4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3"/>
            <a:ext cx="12192394" cy="6857774"/>
          </a:xfrm>
          <a:prstGeom prst="rect">
            <a:avLst/>
          </a:prstGeom>
        </p:spPr>
      </p:pic>
      <p:pic>
        <p:nvPicPr>
          <p:cNvPr id="2" name="Graphic 1">
            <a:extLst>
              <a:ext uri="{FF2B5EF4-FFF2-40B4-BE49-F238E27FC236}">
                <a16:creationId xmlns:a16="http://schemas.microsoft.com/office/drawing/2014/main" id="{1662804E-951C-8AD7-2C3A-D2EE39FFA2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29212" y="6340486"/>
            <a:ext cx="1028767" cy="278255"/>
          </a:xfrm>
          <a:prstGeom prst="rect">
            <a:avLst/>
          </a:prstGeom>
        </p:spPr>
      </p:pic>
      <p:sp>
        <p:nvSpPr>
          <p:cNvPr id="7" name="Title 1">
            <a:extLst>
              <a:ext uri="{FF2B5EF4-FFF2-40B4-BE49-F238E27FC236}">
                <a16:creationId xmlns:a16="http://schemas.microsoft.com/office/drawing/2014/main" id="{63432493-C334-7510-BA8F-A659D912AFB5}"/>
              </a:ext>
            </a:extLst>
          </p:cNvPr>
          <p:cNvSpPr>
            <a:spLocks noGrp="1"/>
          </p:cNvSpPr>
          <p:nvPr>
            <p:ph type="title" hasCustomPrompt="1"/>
          </p:nvPr>
        </p:nvSpPr>
        <p:spPr>
          <a:xfrm>
            <a:off x="2033039" y="2253134"/>
            <a:ext cx="8125921" cy="1774878"/>
          </a:xfrm>
        </p:spPr>
        <p:txBody>
          <a:bodyPr anchor="b" anchorCtr="0">
            <a:noAutofit/>
          </a:bodyPr>
          <a:lstStyle>
            <a:lvl1pPr algn="ctr">
              <a:lnSpc>
                <a:spcPct val="70000"/>
              </a:lnSpc>
              <a:defRPr sz="6349" b="1" i="0" baseline="0">
                <a:solidFill>
                  <a:schemeClr val="bg1"/>
                </a:solidFill>
                <a:latin typeface="Futura PT Bold" panose="020B0502020204020303" pitchFamily="34" charset="77"/>
              </a:defRPr>
            </a:lvl1pPr>
          </a:lstStyle>
          <a:p>
            <a:r>
              <a:rPr lang="en-US"/>
              <a:t>PLACE BIG </a:t>
            </a:r>
            <a:br>
              <a:rPr lang="en-US"/>
            </a:br>
            <a:r>
              <a:rPr lang="en-US"/>
              <a:t>HEADLINE HERE</a:t>
            </a:r>
          </a:p>
        </p:txBody>
      </p:sp>
      <p:sp>
        <p:nvSpPr>
          <p:cNvPr id="8" name="Text Placeholder 90">
            <a:extLst>
              <a:ext uri="{FF2B5EF4-FFF2-40B4-BE49-F238E27FC236}">
                <a16:creationId xmlns:a16="http://schemas.microsoft.com/office/drawing/2014/main" id="{0C639EC6-A3D1-C0D7-4873-A193EB8FCA35}"/>
              </a:ext>
            </a:extLst>
          </p:cNvPr>
          <p:cNvSpPr>
            <a:spLocks noGrp="1"/>
          </p:cNvSpPr>
          <p:nvPr>
            <p:ph type="body" sz="quarter" idx="10" hasCustomPrompt="1"/>
          </p:nvPr>
        </p:nvSpPr>
        <p:spPr>
          <a:xfrm>
            <a:off x="2033040" y="4201715"/>
            <a:ext cx="8125921" cy="421815"/>
          </a:xfrm>
        </p:spPr>
        <p:txBody>
          <a:bodyPr wrap="square">
            <a:noAutofit/>
          </a:bodyPr>
          <a:lstStyle>
            <a:lvl1pPr marL="0" indent="0" algn="ctr">
              <a:buNone/>
              <a:defRPr sz="2686" b="0" i="0" cap="all" baseline="0">
                <a:solidFill>
                  <a:schemeClr val="bg1"/>
                </a:solidFill>
                <a:latin typeface="Futura PT Book" panose="020B0502020204020303" pitchFamily="34" charset="77"/>
              </a:defRPr>
            </a:lvl1pPr>
          </a:lstStyle>
          <a:p>
            <a:pPr lvl="0"/>
            <a:r>
              <a:rPr lang="en-US"/>
              <a:t>Presenter’s Name</a:t>
            </a:r>
          </a:p>
        </p:txBody>
      </p:sp>
    </p:spTree>
    <p:extLst>
      <p:ext uri="{BB962C8B-B14F-4D97-AF65-F5344CB8AC3E}">
        <p14:creationId xmlns:p14="http://schemas.microsoft.com/office/powerpoint/2010/main" val="9748978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1_1. Title Slide">
    <p:spTree>
      <p:nvGrpSpPr>
        <p:cNvPr id="1" name=""/>
        <p:cNvGrpSpPr/>
        <p:nvPr/>
      </p:nvGrpSpPr>
      <p:grpSpPr>
        <a:xfrm>
          <a:off x="0" y="0"/>
          <a:ext cx="0" cy="0"/>
          <a:chOff x="0" y="0"/>
          <a:chExt cx="0" cy="0"/>
        </a:xfrm>
      </p:grpSpPr>
      <p:pic>
        <p:nvPicPr>
          <p:cNvPr id="5" name="Picture 4" descr="A blue and green gradient&#10;&#10;Description automatically generated">
            <a:extLst>
              <a:ext uri="{FF2B5EF4-FFF2-40B4-BE49-F238E27FC236}">
                <a16:creationId xmlns:a16="http://schemas.microsoft.com/office/drawing/2014/main" id="{9A01019E-4A0D-977E-307A-F4DA8F75F4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3"/>
            <a:ext cx="12192394" cy="6857774"/>
          </a:xfrm>
          <a:prstGeom prst="rect">
            <a:avLst/>
          </a:prstGeom>
        </p:spPr>
      </p:pic>
      <p:pic>
        <p:nvPicPr>
          <p:cNvPr id="2" name="Graphic 1">
            <a:extLst>
              <a:ext uri="{FF2B5EF4-FFF2-40B4-BE49-F238E27FC236}">
                <a16:creationId xmlns:a16="http://schemas.microsoft.com/office/drawing/2014/main" id="{1662804E-951C-8AD7-2C3A-D2EE39FFA2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29212" y="6340486"/>
            <a:ext cx="1028767" cy="278255"/>
          </a:xfrm>
          <a:prstGeom prst="rect">
            <a:avLst/>
          </a:prstGeom>
        </p:spPr>
      </p:pic>
      <p:sp>
        <p:nvSpPr>
          <p:cNvPr id="7" name="Title 1">
            <a:extLst>
              <a:ext uri="{FF2B5EF4-FFF2-40B4-BE49-F238E27FC236}">
                <a16:creationId xmlns:a16="http://schemas.microsoft.com/office/drawing/2014/main" id="{63432493-C334-7510-BA8F-A659D912AFB5}"/>
              </a:ext>
            </a:extLst>
          </p:cNvPr>
          <p:cNvSpPr>
            <a:spLocks noGrp="1"/>
          </p:cNvSpPr>
          <p:nvPr>
            <p:ph type="title" hasCustomPrompt="1"/>
          </p:nvPr>
        </p:nvSpPr>
        <p:spPr>
          <a:xfrm>
            <a:off x="2033039" y="2253134"/>
            <a:ext cx="8125921" cy="1774878"/>
          </a:xfrm>
        </p:spPr>
        <p:txBody>
          <a:bodyPr anchor="b" anchorCtr="0">
            <a:noAutofit/>
          </a:bodyPr>
          <a:lstStyle>
            <a:lvl1pPr algn="ctr">
              <a:lnSpc>
                <a:spcPct val="70000"/>
              </a:lnSpc>
              <a:defRPr sz="6349" b="1" i="0" baseline="0">
                <a:solidFill>
                  <a:schemeClr val="bg1"/>
                </a:solidFill>
                <a:latin typeface="Futura PT Bold" panose="020B0502020204020303" pitchFamily="34" charset="77"/>
              </a:defRPr>
            </a:lvl1pPr>
          </a:lstStyle>
          <a:p>
            <a:r>
              <a:rPr lang="en-US"/>
              <a:t>PLACE BIG </a:t>
            </a:r>
            <a:br>
              <a:rPr lang="en-US"/>
            </a:br>
            <a:r>
              <a:rPr lang="en-US"/>
              <a:t>HEADLINE HERE</a:t>
            </a:r>
          </a:p>
        </p:txBody>
      </p:sp>
      <p:sp>
        <p:nvSpPr>
          <p:cNvPr id="8" name="Text Placeholder 90">
            <a:extLst>
              <a:ext uri="{FF2B5EF4-FFF2-40B4-BE49-F238E27FC236}">
                <a16:creationId xmlns:a16="http://schemas.microsoft.com/office/drawing/2014/main" id="{0C639EC6-A3D1-C0D7-4873-A193EB8FCA35}"/>
              </a:ext>
            </a:extLst>
          </p:cNvPr>
          <p:cNvSpPr>
            <a:spLocks noGrp="1"/>
          </p:cNvSpPr>
          <p:nvPr>
            <p:ph type="body" sz="quarter" idx="10" hasCustomPrompt="1"/>
          </p:nvPr>
        </p:nvSpPr>
        <p:spPr>
          <a:xfrm>
            <a:off x="2033040" y="4201715"/>
            <a:ext cx="8125921" cy="421815"/>
          </a:xfrm>
        </p:spPr>
        <p:txBody>
          <a:bodyPr wrap="square">
            <a:noAutofit/>
          </a:bodyPr>
          <a:lstStyle>
            <a:lvl1pPr marL="0" indent="0" algn="ctr">
              <a:buNone/>
              <a:defRPr sz="2686" b="0" i="0" cap="all" baseline="0">
                <a:solidFill>
                  <a:schemeClr val="bg1"/>
                </a:solidFill>
                <a:latin typeface="Futura PT Book" panose="020B0502020204020303" pitchFamily="34" charset="77"/>
              </a:defRPr>
            </a:lvl1pPr>
          </a:lstStyle>
          <a:p>
            <a:pPr lvl="0"/>
            <a:r>
              <a:rPr lang="en-US"/>
              <a:t>Presenter’s Name</a:t>
            </a:r>
          </a:p>
        </p:txBody>
      </p:sp>
    </p:spTree>
    <p:extLst>
      <p:ext uri="{BB962C8B-B14F-4D97-AF65-F5344CB8AC3E}">
        <p14:creationId xmlns:p14="http://schemas.microsoft.com/office/powerpoint/2010/main" val="19966072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AE51-9335-F426-F266-7EB2AFDD39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FC3FED-CFDA-FB8A-5521-3EE9CD16D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BD458-97A6-8D34-54D0-F235E76E6C86}"/>
              </a:ext>
            </a:extLst>
          </p:cNvPr>
          <p:cNvSpPr>
            <a:spLocks noGrp="1"/>
          </p:cNvSpPr>
          <p:nvPr>
            <p:ph type="dt" sz="half" idx="10"/>
          </p:nvPr>
        </p:nvSpPr>
        <p:spPr/>
        <p:txBody>
          <a:bodyPr/>
          <a:lstStyle/>
          <a:p>
            <a:fld id="{6CFB1F60-A29B-49E0-85CF-60A79507A6F6}" type="datetimeFigureOut">
              <a:rPr lang="en-GB" smtClean="0"/>
              <a:t>07/08/2025</a:t>
            </a:fld>
            <a:endParaRPr lang="en-GB" dirty="0"/>
          </a:p>
        </p:txBody>
      </p:sp>
      <p:sp>
        <p:nvSpPr>
          <p:cNvPr id="5" name="Footer Placeholder 4">
            <a:extLst>
              <a:ext uri="{FF2B5EF4-FFF2-40B4-BE49-F238E27FC236}">
                <a16:creationId xmlns:a16="http://schemas.microsoft.com/office/drawing/2014/main" id="{ECE6DDE6-ECF8-B5D7-6767-09459BA7AD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94ED92-969B-296F-13B0-378962439E3E}"/>
              </a:ext>
            </a:extLst>
          </p:cNvPr>
          <p:cNvSpPr>
            <a:spLocks noGrp="1"/>
          </p:cNvSpPr>
          <p:nvPr>
            <p:ph type="sldNum" sz="quarter" idx="12"/>
          </p:nvPr>
        </p:nvSpPr>
        <p:spPr/>
        <p:txBody>
          <a:bodyPr/>
          <a:lstStyle/>
          <a:p>
            <a:fld id="{6282C30A-C8C4-49B1-8746-194879C68EF7}" type="slidenum">
              <a:rPr lang="en-GB" smtClean="0"/>
              <a:t>‹#›</a:t>
            </a:fld>
            <a:endParaRPr lang="en-GB" dirty="0"/>
          </a:p>
        </p:txBody>
      </p:sp>
    </p:spTree>
    <p:extLst>
      <p:ext uri="{BB962C8B-B14F-4D97-AF65-F5344CB8AC3E}">
        <p14:creationId xmlns:p14="http://schemas.microsoft.com/office/powerpoint/2010/main" val="10064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8CE37-03C4-14AB-0409-F2164E05D925}"/>
              </a:ext>
            </a:extLst>
          </p:cNvPr>
          <p:cNvPicPr>
            <a:picLocks noChangeAspect="1"/>
          </p:cNvPicPr>
          <p:nvPr userDrawn="1"/>
        </p:nvPicPr>
        <p:blipFill>
          <a:blip r:embed="rId2"/>
          <a:src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4" name="Picture 3">
            <a:extLst>
              <a:ext uri="{FF2B5EF4-FFF2-40B4-BE49-F238E27FC236}">
                <a16:creationId xmlns:a16="http://schemas.microsoft.com/office/drawing/2014/main" id="{F03799D8-D42C-9C4E-A3B4-549B81187000}"/>
              </a:ext>
            </a:extLst>
          </p:cNvPr>
          <p:cNvPicPr>
            <a:picLocks noChangeAspect="1"/>
          </p:cNvPicPr>
          <p:nvPr userDrawn="1"/>
        </p:nvPicPr>
        <p:blipFill>
          <a:blip r:embed="rId3"/>
          <a:srcRect/>
          <a:stretch/>
        </p:blipFill>
        <p:spPr>
          <a:xfrm>
            <a:off x="3498583" y="5665220"/>
            <a:ext cx="5288777" cy="612648"/>
          </a:xfrm>
          <a:prstGeom prst="rect">
            <a:avLst/>
          </a:prstGeom>
        </p:spPr>
      </p:pic>
    </p:spTree>
    <p:extLst>
      <p:ext uri="{BB962C8B-B14F-4D97-AF65-F5344CB8AC3E}">
        <p14:creationId xmlns:p14="http://schemas.microsoft.com/office/powerpoint/2010/main" val="310870186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2" name="Picture 1">
            <a:extLst>
              <a:ext uri="{FF2B5EF4-FFF2-40B4-BE49-F238E27FC236}">
                <a16:creationId xmlns:a16="http://schemas.microsoft.com/office/drawing/2014/main" id="{21601DA6-2AD2-82DC-97AB-F07D874AD86D}"/>
              </a:ext>
            </a:extLst>
          </p:cNvPr>
          <p:cNvPicPr>
            <a:picLocks noChangeAspect="1"/>
          </p:cNvPicPr>
          <p:nvPr userDrawn="1"/>
        </p:nvPicPr>
        <p:blipFill>
          <a:blip r:embed="rId2"/>
          <a:srcRect/>
          <a:stretch/>
        </p:blipFill>
        <p:spPr>
          <a:xfrm>
            <a:off x="3498583" y="5665220"/>
            <a:ext cx="5288777" cy="612648"/>
          </a:xfrm>
          <a:prstGeom prst="rect">
            <a:avLst/>
          </a:prstGeom>
        </p:spPr>
      </p:pic>
    </p:spTree>
    <p:extLst>
      <p:ext uri="{BB962C8B-B14F-4D97-AF65-F5344CB8AC3E}">
        <p14:creationId xmlns:p14="http://schemas.microsoft.com/office/powerpoint/2010/main" val="14444264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bg>
      <p:bgRef idx="1001">
        <a:schemeClr val="bg2"/>
      </p:bgRef>
    </p:bg>
    <p:spTree>
      <p:nvGrpSpPr>
        <p:cNvPr id="1" name=""/>
        <p:cNvGrpSpPr/>
        <p:nvPr/>
      </p:nvGrpSpPr>
      <p:grpSpPr>
        <a:xfrm>
          <a:off x="0" y="0"/>
          <a:ext cx="0" cy="0"/>
          <a:chOff x="0" y="0"/>
          <a:chExt cx="0" cy="0"/>
        </a:xfrm>
      </p:grpSpPr>
      <p:pic>
        <p:nvPicPr>
          <p:cNvPr id="5" name="Picture 4" descr="A black rectangular object with a black background&#10;&#10;Description automatically generated">
            <a:extLst>
              <a:ext uri="{FF2B5EF4-FFF2-40B4-BE49-F238E27FC236}">
                <a16:creationId xmlns:a16="http://schemas.microsoft.com/office/drawing/2014/main" id="{FCCC2C96-593F-6DB9-4145-482E1DDCF4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50B4EB56-F4B2-4EE4-74BE-6CF789F30584}"/>
              </a:ext>
            </a:extLst>
          </p:cNvPr>
          <p:cNvSpPr>
            <a:spLocks noGrp="1"/>
          </p:cNvSpPr>
          <p:nvPr>
            <p:ph type="body" sz="quarter" idx="10" hasCustomPrompt="1"/>
          </p:nvPr>
        </p:nvSpPr>
        <p:spPr>
          <a:xfrm>
            <a:off x="3001585" y="1288211"/>
            <a:ext cx="7051063" cy="2432265"/>
          </a:xfrm>
        </p:spPr>
        <p:txBody>
          <a:bodyPr anchor="b">
            <a:normAutofit/>
          </a:bodyPr>
          <a:lstStyle>
            <a:lvl1pPr marL="0" indent="0">
              <a:lnSpc>
                <a:spcPct val="75000"/>
              </a:lnSpc>
              <a:buNone/>
              <a:defRPr sz="8500" b="1" i="0">
                <a:solidFill>
                  <a:schemeClr val="tx1"/>
                </a:solidFill>
                <a:latin typeface="Arial Black" panose="020B0604020202020204" pitchFamily="34" charset="0"/>
              </a:defRPr>
            </a:lvl1pPr>
          </a:lstStyle>
          <a:p>
            <a:pPr lvl="0"/>
            <a:r>
              <a:rPr lang="en-US"/>
              <a:t>TITLE HERE</a:t>
            </a:r>
          </a:p>
        </p:txBody>
      </p:sp>
      <p:sp>
        <p:nvSpPr>
          <p:cNvPr id="11" name="Text Placeholder 10">
            <a:extLst>
              <a:ext uri="{FF2B5EF4-FFF2-40B4-BE49-F238E27FC236}">
                <a16:creationId xmlns:a16="http://schemas.microsoft.com/office/drawing/2014/main" id="{CE65CF82-9C0C-911F-6D95-347340A61070}"/>
              </a:ext>
            </a:extLst>
          </p:cNvPr>
          <p:cNvSpPr>
            <a:spLocks noGrp="1"/>
          </p:cNvSpPr>
          <p:nvPr>
            <p:ph type="body" sz="quarter" idx="11" hasCustomPrompt="1"/>
          </p:nvPr>
        </p:nvSpPr>
        <p:spPr>
          <a:xfrm>
            <a:off x="3001963" y="3721100"/>
            <a:ext cx="4629539" cy="850900"/>
          </a:xfrm>
        </p:spPr>
        <p:txBody>
          <a:bodyPr>
            <a:noAutofit/>
          </a:bodyPr>
          <a:lstStyle>
            <a:lvl1pPr marL="0" indent="0">
              <a:buNone/>
              <a:defRPr sz="1700">
                <a:solidFill>
                  <a:schemeClr val="tx1"/>
                </a:solidFill>
              </a:defRPr>
            </a:lvl1pPr>
            <a:lvl2pPr marL="457200" indent="0">
              <a:buNone/>
              <a:defRPr sz="1700">
                <a:solidFill>
                  <a:schemeClr val="bg1"/>
                </a:solidFill>
              </a:defRPr>
            </a:lvl2pPr>
            <a:lvl3pPr marL="914400" indent="0">
              <a:buNone/>
              <a:defRPr sz="1700">
                <a:solidFill>
                  <a:schemeClr val="bg1"/>
                </a:solidFill>
              </a:defRPr>
            </a:lvl3pPr>
            <a:lvl4pPr marL="1371600" indent="0">
              <a:buNone/>
              <a:defRPr sz="1700">
                <a:solidFill>
                  <a:schemeClr val="bg1"/>
                </a:solidFill>
              </a:defRPr>
            </a:lvl4pPr>
            <a:lvl5pPr marL="1828800" indent="0">
              <a:buNone/>
              <a:defRPr sz="1700">
                <a:solidFill>
                  <a:schemeClr val="bg1"/>
                </a:solidFill>
              </a:defRPr>
            </a:lvl5pPr>
          </a:lstStyle>
          <a:p>
            <a:pPr lvl="0"/>
            <a:r>
              <a:rPr lang="en-US"/>
              <a:t>Presenter Name </a:t>
            </a:r>
            <a:br>
              <a:rPr lang="en-US"/>
            </a:br>
            <a:r>
              <a:rPr lang="en-US"/>
              <a:t>and/or subtitle info</a:t>
            </a:r>
          </a:p>
        </p:txBody>
      </p:sp>
      <p:pic>
        <p:nvPicPr>
          <p:cNvPr id="4" name="Picture 3">
            <a:extLst>
              <a:ext uri="{FF2B5EF4-FFF2-40B4-BE49-F238E27FC236}">
                <a16:creationId xmlns:a16="http://schemas.microsoft.com/office/drawing/2014/main" id="{F03799D8-D42C-9C4E-A3B4-549B81187000}"/>
              </a:ext>
            </a:extLst>
          </p:cNvPr>
          <p:cNvPicPr>
            <a:picLocks noChangeAspect="1"/>
          </p:cNvPicPr>
          <p:nvPr userDrawn="1"/>
        </p:nvPicPr>
        <p:blipFill>
          <a:blip r:embed="rId3"/>
          <a:srcRect/>
          <a:stretch/>
        </p:blipFill>
        <p:spPr>
          <a:xfrm>
            <a:off x="3498583" y="5665220"/>
            <a:ext cx="5288777" cy="612648"/>
          </a:xfrm>
          <a:prstGeom prst="rect">
            <a:avLst/>
          </a:prstGeom>
        </p:spPr>
      </p:pic>
    </p:spTree>
    <p:extLst>
      <p:ext uri="{BB962C8B-B14F-4D97-AF65-F5344CB8AC3E}">
        <p14:creationId xmlns:p14="http://schemas.microsoft.com/office/powerpoint/2010/main" val="27349172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1462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i="0">
                <a:solidFill>
                  <a:schemeClr val="tx1">
                    <a:tint val="82000"/>
                  </a:schemeClr>
                </a:solidFill>
                <a:latin typeface="Arial" panose="020B0604020202020204" pitchFamily="34" charset="0"/>
                <a:cs typeface="Arial" panose="020B0604020202020204" pitchFamily="34" charset="0"/>
              </a:defRPr>
            </a:lvl1pPr>
          </a:lstStyle>
          <a:p>
            <a:fld id="{BE2B7EFC-B0B2-2B44-88E1-DB4F586B99A8}" type="datetimeFigureOut">
              <a:rPr lang="en-US" smtClean="0"/>
              <a:pPr/>
              <a:t>8/7/2025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i="0">
                <a:solidFill>
                  <a:schemeClr val="tx1">
                    <a:tint val="82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82000"/>
                  </a:schemeClr>
                </a:solidFill>
                <a:latin typeface="Arial" panose="020B0604020202020204" pitchFamily="34" charset="0"/>
                <a:cs typeface="Arial" panose="020B0604020202020204" pitchFamily="34" charset="0"/>
              </a:defRPr>
            </a:lvl1pPr>
          </a:lstStyle>
          <a:p>
            <a:fld id="{1C0DD2A9-705E-9947-A726-200CE6FDDE2E}" type="slidenum">
              <a:rPr lang="en-US" smtClean="0"/>
              <a:pPr/>
              <a:t>‹#›</a:t>
            </a:fld>
            <a:endParaRPr lang="en-US" dirty="0"/>
          </a:p>
        </p:txBody>
      </p:sp>
    </p:spTree>
    <p:extLst>
      <p:ext uri="{BB962C8B-B14F-4D97-AF65-F5344CB8AC3E}">
        <p14:creationId xmlns:p14="http://schemas.microsoft.com/office/powerpoint/2010/main" val="53684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Lst>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0A10-233D-254D-1E2C-DE7F294AFB0A}"/>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2E6E1A8B-2875-D53E-86A5-F1DD71D67265}"/>
              </a:ext>
            </a:extLst>
          </p:cNvPr>
          <p:cNvSpPr txBox="1">
            <a:spLocks/>
          </p:cNvSpPr>
          <p:nvPr/>
        </p:nvSpPr>
        <p:spPr>
          <a:xfrm>
            <a:off x="626067" y="1632293"/>
            <a:ext cx="10788868" cy="2432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600" b="1" i="0" u="none" strike="noStrike" kern="1200" cap="none" spc="0" normalizeH="0" baseline="0" noProof="0" dirty="0">
                <a:ln>
                  <a:noFill/>
                </a:ln>
                <a:solidFill>
                  <a:srgbClr val="333E47"/>
                </a:solidFill>
                <a:effectLst/>
                <a:uLnTx/>
                <a:uFillTx/>
                <a:latin typeface="Arial" panose="020B0604020202020204" pitchFamily="34" charset="0"/>
                <a:ea typeface="+mn-ea"/>
                <a:cs typeface="Arial" panose="020B0604020202020204" pitchFamily="34" charset="0"/>
              </a:rPr>
              <a:t>EDI E2E Growth in EMEA </a:t>
            </a:r>
            <a:r>
              <a:rPr kumimoji="0" lang="en-GB" sz="4000" b="1" i="0" u="none" strike="noStrike" kern="1200" cap="none" spc="0" normalizeH="0" baseline="0" noProof="0" dirty="0">
                <a:ln>
                  <a:noFill/>
                </a:ln>
                <a:solidFill>
                  <a:srgbClr val="333E47"/>
                </a:solidFill>
                <a:effectLst/>
                <a:uLnTx/>
                <a:uFillTx/>
                <a:latin typeface="Arial" panose="020B0604020202020204" pitchFamily="34" charset="0"/>
                <a:ea typeface="+mn-ea"/>
                <a:cs typeface="Arial" panose="020B0604020202020204" pitchFamily="34" charset="0"/>
              </a:rPr>
              <a:t>– Business Case Summary</a:t>
            </a:r>
            <a:endParaRPr kumimoji="0" lang="en-GB" sz="6600" b="1" i="0" u="none" strike="noStrike" kern="1200" cap="none" spc="0" normalizeH="0" baseline="0" noProof="0" dirty="0">
              <a:ln>
                <a:noFill/>
              </a:ln>
              <a:solidFill>
                <a:srgbClr val="333E47"/>
              </a:solidFill>
              <a:effectLst/>
              <a:uLnTx/>
              <a:uFillTx/>
              <a:latin typeface="Arial" panose="020B0604020202020204" pitchFamily="34" charset="0"/>
              <a:ea typeface="+mn-ea"/>
              <a:cs typeface="Arial" panose="020B0604020202020204" pitchFamily="34" charset="0"/>
            </a:endParaRPr>
          </a:p>
        </p:txBody>
      </p:sp>
      <p:sp>
        <p:nvSpPr>
          <p:cNvPr id="4" name="Text Placeholder 2">
            <a:extLst>
              <a:ext uri="{FF2B5EF4-FFF2-40B4-BE49-F238E27FC236}">
                <a16:creationId xmlns:a16="http://schemas.microsoft.com/office/drawing/2014/main" id="{7EEF704B-2554-FC03-2313-2047193C1FB0}"/>
              </a:ext>
            </a:extLst>
          </p:cNvPr>
          <p:cNvSpPr txBox="1">
            <a:spLocks/>
          </p:cNvSpPr>
          <p:nvPr/>
        </p:nvSpPr>
        <p:spPr>
          <a:xfrm>
            <a:off x="3379035" y="4616646"/>
            <a:ext cx="4629539" cy="850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Gotham Bold" pitchFamily="2" charset="0"/>
                <a:ea typeface="+mn-ea"/>
                <a:cs typeface="Gotham Bold"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333E47"/>
                </a:solidFill>
              </a:rPr>
              <a:t>August</a:t>
            </a:r>
            <a:r>
              <a:rPr kumimoji="0" lang="en-GB" sz="1200" b="1" i="0" u="none" strike="noStrike" kern="1200" cap="none" spc="0" normalizeH="0" baseline="0" noProof="0" dirty="0">
                <a:ln>
                  <a:noFill/>
                </a:ln>
                <a:solidFill>
                  <a:srgbClr val="333E47"/>
                </a:solidFill>
                <a:effectLst/>
                <a:uLnTx/>
                <a:uFillTx/>
                <a:latin typeface="Arial" panose="020B0604020202020204" pitchFamily="34" charset="0"/>
                <a:ea typeface="+mn-ea"/>
                <a:cs typeface="Arial" panose="020B0604020202020204" pitchFamily="34" charset="0"/>
              </a:rPr>
              <a:t> 2025</a:t>
            </a:r>
          </a:p>
        </p:txBody>
      </p:sp>
    </p:spTree>
    <p:extLst>
      <p:ext uri="{BB962C8B-B14F-4D97-AF65-F5344CB8AC3E}">
        <p14:creationId xmlns:p14="http://schemas.microsoft.com/office/powerpoint/2010/main" val="212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5A6E-2308-BCCC-CBFC-50C10E6277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F85645-599A-9329-D0F9-9087CCC25A5A}"/>
              </a:ext>
            </a:extLst>
          </p:cNvPr>
          <p:cNvSpPr txBox="1"/>
          <p:nvPr/>
        </p:nvSpPr>
        <p:spPr>
          <a:xfrm>
            <a:off x="922958" y="230372"/>
            <a:ext cx="69604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333E47"/>
                </a:solidFill>
                <a:latin typeface="Aptos" panose="02110004020202020204"/>
              </a:rPr>
              <a:t>Project Delivery – Regional D&amp;D Structure</a:t>
            </a:r>
            <a:endPar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4D075CE1-1388-8014-0912-8B895DFA256E}"/>
              </a:ext>
            </a:extLst>
          </p:cNvPr>
          <p:cNvSpPr/>
          <p:nvPr/>
        </p:nvSpPr>
        <p:spPr>
          <a:xfrm>
            <a:off x="2184991" y="2426862"/>
            <a:ext cx="2158409" cy="107920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Project Manager</a:t>
            </a:r>
          </a:p>
          <a:p>
            <a:pPr algn="ctr"/>
            <a:r>
              <a:rPr lang="en-GB" dirty="0">
                <a:ln w="0"/>
                <a:solidFill>
                  <a:schemeClr val="tx1"/>
                </a:solidFill>
                <a:effectLst>
                  <a:outerShdw blurRad="38100" dist="19050" dir="2700000" algn="tl" rotWithShape="0">
                    <a:schemeClr val="dk1">
                      <a:alpha val="40000"/>
                    </a:schemeClr>
                  </a:outerShdw>
                </a:effectLst>
              </a:rPr>
              <a:t>TBC</a:t>
            </a:r>
          </a:p>
          <a:p>
            <a:pPr algn="ctr"/>
            <a:r>
              <a:rPr lang="en-GB" dirty="0">
                <a:ln w="0"/>
                <a:solidFill>
                  <a:schemeClr val="tx1"/>
                </a:solidFill>
                <a:effectLst>
                  <a:outerShdw blurRad="38100" dist="19050" dir="2700000" algn="tl" rotWithShape="0">
                    <a:schemeClr val="dk1">
                      <a:alpha val="40000"/>
                    </a:schemeClr>
                  </a:outerShdw>
                </a:effectLst>
              </a:rPr>
              <a:t>12 Month FTC</a:t>
            </a:r>
          </a:p>
        </p:txBody>
      </p:sp>
      <p:sp>
        <p:nvSpPr>
          <p:cNvPr id="4" name="Rectangle 3">
            <a:extLst>
              <a:ext uri="{FF2B5EF4-FFF2-40B4-BE49-F238E27FC236}">
                <a16:creationId xmlns:a16="http://schemas.microsoft.com/office/drawing/2014/main" id="{4189504C-536D-C075-821B-0070B1557068}"/>
              </a:ext>
            </a:extLst>
          </p:cNvPr>
          <p:cNvSpPr/>
          <p:nvPr/>
        </p:nvSpPr>
        <p:spPr>
          <a:xfrm>
            <a:off x="1098699" y="3901698"/>
            <a:ext cx="2158409" cy="107920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Solution Architect</a:t>
            </a:r>
          </a:p>
          <a:p>
            <a:pPr algn="ctr"/>
            <a:r>
              <a:rPr lang="en-GB" dirty="0">
                <a:ln w="0"/>
                <a:solidFill>
                  <a:schemeClr val="tx1"/>
                </a:solidFill>
                <a:effectLst>
                  <a:outerShdw blurRad="38100" dist="19050" dir="2700000" algn="tl" rotWithShape="0">
                    <a:schemeClr val="dk1">
                      <a:alpha val="40000"/>
                    </a:schemeClr>
                  </a:outerShdw>
                </a:effectLst>
              </a:rPr>
              <a:t>TBC</a:t>
            </a:r>
          </a:p>
          <a:p>
            <a:pPr algn="ctr"/>
            <a:r>
              <a:rPr lang="en-GB" dirty="0">
                <a:ln w="0"/>
                <a:solidFill>
                  <a:schemeClr val="tx1"/>
                </a:solidFill>
                <a:effectLst>
                  <a:outerShdw blurRad="38100" dist="19050" dir="2700000" algn="tl" rotWithShape="0">
                    <a:schemeClr val="dk1">
                      <a:alpha val="40000"/>
                    </a:schemeClr>
                  </a:outerShdw>
                </a:effectLst>
              </a:rPr>
              <a:t>6 Month Contract</a:t>
            </a:r>
          </a:p>
        </p:txBody>
      </p:sp>
      <p:sp>
        <p:nvSpPr>
          <p:cNvPr id="5" name="Rectangle 4">
            <a:extLst>
              <a:ext uri="{FF2B5EF4-FFF2-40B4-BE49-F238E27FC236}">
                <a16:creationId xmlns:a16="http://schemas.microsoft.com/office/drawing/2014/main" id="{C022837D-1B83-FD71-0084-45FDC59AFD6E}"/>
              </a:ext>
            </a:extLst>
          </p:cNvPr>
          <p:cNvSpPr/>
          <p:nvPr/>
        </p:nvSpPr>
        <p:spPr>
          <a:xfrm>
            <a:off x="5765966" y="5343748"/>
            <a:ext cx="2158409" cy="5723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ln w="0"/>
                <a:solidFill>
                  <a:schemeClr val="tx1"/>
                </a:solidFill>
                <a:effectLst>
                  <a:outerShdw blurRad="38100" dist="19050" dir="2700000" algn="tl" rotWithShape="0">
                    <a:schemeClr val="dk1">
                      <a:alpha val="40000"/>
                    </a:schemeClr>
                  </a:outerShdw>
                </a:effectLst>
              </a:rPr>
              <a:t>BOOMI API TEAM</a:t>
            </a:r>
          </a:p>
        </p:txBody>
      </p:sp>
      <p:sp>
        <p:nvSpPr>
          <p:cNvPr id="6" name="Rectangle 5">
            <a:extLst>
              <a:ext uri="{FF2B5EF4-FFF2-40B4-BE49-F238E27FC236}">
                <a16:creationId xmlns:a16="http://schemas.microsoft.com/office/drawing/2014/main" id="{BB79B5EE-A513-AB91-9384-2FC3D4B7FAA6}"/>
              </a:ext>
            </a:extLst>
          </p:cNvPr>
          <p:cNvSpPr/>
          <p:nvPr/>
        </p:nvSpPr>
        <p:spPr>
          <a:xfrm>
            <a:off x="1098699" y="5343748"/>
            <a:ext cx="2165495" cy="5723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ln w="0"/>
                <a:solidFill>
                  <a:schemeClr val="tx1"/>
                </a:solidFill>
                <a:effectLst>
                  <a:outerShdw blurRad="38100" dist="19050" dir="2700000" algn="tl" rotWithShape="0">
                    <a:schemeClr val="dk1">
                      <a:alpha val="40000"/>
                    </a:schemeClr>
                  </a:outerShdw>
                </a:effectLst>
              </a:rPr>
              <a:t>OM PROGRAM DESIGN TEAM</a:t>
            </a:r>
          </a:p>
        </p:txBody>
      </p:sp>
      <p:sp>
        <p:nvSpPr>
          <p:cNvPr id="7" name="Rectangle 6">
            <a:extLst>
              <a:ext uri="{FF2B5EF4-FFF2-40B4-BE49-F238E27FC236}">
                <a16:creationId xmlns:a16="http://schemas.microsoft.com/office/drawing/2014/main" id="{F958B2B2-AEC3-4E96-1746-F6125AA98FC9}"/>
              </a:ext>
            </a:extLst>
          </p:cNvPr>
          <p:cNvSpPr/>
          <p:nvPr/>
        </p:nvSpPr>
        <p:spPr>
          <a:xfrm>
            <a:off x="2181448" y="1328617"/>
            <a:ext cx="2158409" cy="5232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KIM (EMEA PMO)</a:t>
            </a:r>
          </a:p>
        </p:txBody>
      </p:sp>
      <p:sp>
        <p:nvSpPr>
          <p:cNvPr id="8" name="Rectangle 7">
            <a:extLst>
              <a:ext uri="{FF2B5EF4-FFF2-40B4-BE49-F238E27FC236}">
                <a16:creationId xmlns:a16="http://schemas.microsoft.com/office/drawing/2014/main" id="{CCFC0BB8-7723-4FC6-D8E5-628ACA5D2CDF}"/>
              </a:ext>
            </a:extLst>
          </p:cNvPr>
          <p:cNvSpPr/>
          <p:nvPr/>
        </p:nvSpPr>
        <p:spPr>
          <a:xfrm>
            <a:off x="8096690" y="5343748"/>
            <a:ext cx="2158409" cy="5723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ln w="0"/>
                <a:solidFill>
                  <a:schemeClr val="tx1"/>
                </a:solidFill>
                <a:effectLst>
                  <a:outerShdw blurRad="38100" dist="19050" dir="2700000" algn="tl" rotWithShape="0">
                    <a:schemeClr val="dk1">
                      <a:alpha val="40000"/>
                    </a:schemeClr>
                  </a:outerShdw>
                </a:effectLst>
              </a:rPr>
              <a:t>CORE APPS ENGINEERS</a:t>
            </a:r>
          </a:p>
        </p:txBody>
      </p:sp>
      <p:sp>
        <p:nvSpPr>
          <p:cNvPr id="9" name="Rectangle 8">
            <a:extLst>
              <a:ext uri="{FF2B5EF4-FFF2-40B4-BE49-F238E27FC236}">
                <a16:creationId xmlns:a16="http://schemas.microsoft.com/office/drawing/2014/main" id="{9E84A726-B694-A453-F278-A804419C8034}"/>
              </a:ext>
            </a:extLst>
          </p:cNvPr>
          <p:cNvSpPr/>
          <p:nvPr/>
        </p:nvSpPr>
        <p:spPr>
          <a:xfrm>
            <a:off x="4816294" y="3901698"/>
            <a:ext cx="2158409" cy="107920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EDI ENGINEER</a:t>
            </a:r>
          </a:p>
          <a:p>
            <a:pPr algn="ctr"/>
            <a:r>
              <a:rPr lang="en-GB" dirty="0">
                <a:ln w="0"/>
                <a:solidFill>
                  <a:schemeClr val="tx1"/>
                </a:solidFill>
                <a:effectLst>
                  <a:outerShdw blurRad="38100" dist="19050" dir="2700000" algn="tl" rotWithShape="0">
                    <a:schemeClr val="dk1">
                      <a:alpha val="40000"/>
                    </a:schemeClr>
                  </a:outerShdw>
                </a:effectLst>
              </a:rPr>
              <a:t>FTE</a:t>
            </a:r>
          </a:p>
        </p:txBody>
      </p:sp>
      <p:sp>
        <p:nvSpPr>
          <p:cNvPr id="10" name="Rectangle: Rounded Corners 9">
            <a:extLst>
              <a:ext uri="{FF2B5EF4-FFF2-40B4-BE49-F238E27FC236}">
                <a16:creationId xmlns:a16="http://schemas.microsoft.com/office/drawing/2014/main" id="{8978BA6C-033B-6CDE-B1FE-9DFA5D1E1B02}"/>
              </a:ext>
            </a:extLst>
          </p:cNvPr>
          <p:cNvSpPr/>
          <p:nvPr/>
        </p:nvSpPr>
        <p:spPr>
          <a:xfrm>
            <a:off x="8814388" y="941864"/>
            <a:ext cx="2881421" cy="1297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n w="0"/>
                <a:gradFill>
                  <a:gsLst>
                    <a:gs pos="21000">
                      <a:srgbClr val="53575C"/>
                    </a:gs>
                    <a:gs pos="88000">
                      <a:srgbClr val="C5C7CA"/>
                    </a:gs>
                  </a:gsLst>
                  <a:lin ang="5400000"/>
                </a:gradFill>
              </a:rPr>
              <a:t>STAKEHOLDER GROUP:</a:t>
            </a:r>
            <a:br>
              <a:rPr lang="en-GB" dirty="0">
                <a:ln w="0"/>
                <a:gradFill>
                  <a:gsLst>
                    <a:gs pos="21000">
                      <a:srgbClr val="53575C"/>
                    </a:gs>
                    <a:gs pos="88000">
                      <a:srgbClr val="C5C7CA"/>
                    </a:gs>
                  </a:gsLst>
                  <a:lin ang="5400000"/>
                </a:gradFill>
              </a:rPr>
            </a:br>
            <a:r>
              <a:rPr lang="en-GB" dirty="0">
                <a:ln w="0"/>
                <a:solidFill>
                  <a:schemeClr val="tx1"/>
                </a:solidFill>
              </a:rPr>
              <a:t>Felix, Vicky, Victoria, Kay, Stef, Guido</a:t>
            </a:r>
            <a:endParaRPr lang="en-GB" dirty="0">
              <a:ln w="0"/>
              <a:gradFill>
                <a:gsLst>
                  <a:gs pos="21000">
                    <a:srgbClr val="53575C"/>
                  </a:gs>
                  <a:gs pos="88000">
                    <a:srgbClr val="C5C7CA"/>
                  </a:gs>
                </a:gsLst>
                <a:lin ang="5400000"/>
              </a:gradFill>
            </a:endParaRPr>
          </a:p>
        </p:txBody>
      </p:sp>
      <p:sp>
        <p:nvSpPr>
          <p:cNvPr id="11" name="Rectangle 10">
            <a:extLst>
              <a:ext uri="{FF2B5EF4-FFF2-40B4-BE49-F238E27FC236}">
                <a16:creationId xmlns:a16="http://schemas.microsoft.com/office/drawing/2014/main" id="{4B1E0BAC-3C55-6755-F414-9C706C016D34}"/>
              </a:ext>
            </a:extLst>
          </p:cNvPr>
          <p:cNvSpPr/>
          <p:nvPr/>
        </p:nvSpPr>
        <p:spPr>
          <a:xfrm>
            <a:off x="4816295" y="1328617"/>
            <a:ext cx="2158409" cy="5232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DYLAN (EMEA D&amp;D)</a:t>
            </a:r>
          </a:p>
        </p:txBody>
      </p:sp>
      <p:cxnSp>
        <p:nvCxnSpPr>
          <p:cNvPr id="13" name="Connector: Elbow 12">
            <a:extLst>
              <a:ext uri="{FF2B5EF4-FFF2-40B4-BE49-F238E27FC236}">
                <a16:creationId xmlns:a16="http://schemas.microsoft.com/office/drawing/2014/main" id="{F63782D5-AEA9-B68B-FFC1-E2392A922B71}"/>
              </a:ext>
            </a:extLst>
          </p:cNvPr>
          <p:cNvCxnSpPr>
            <a:stCxn id="7" idx="2"/>
            <a:endCxn id="3" idx="0"/>
          </p:cNvCxnSpPr>
          <p:nvPr/>
        </p:nvCxnSpPr>
        <p:spPr>
          <a:xfrm rot="16200000" flipH="1">
            <a:off x="2974912" y="2137577"/>
            <a:ext cx="575025" cy="354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410C1DBC-CBD2-DEAF-4AFB-2B3094CF3537}"/>
              </a:ext>
            </a:extLst>
          </p:cNvPr>
          <p:cNvCxnSpPr>
            <a:stCxn id="3" idx="2"/>
            <a:endCxn id="4" idx="0"/>
          </p:cNvCxnSpPr>
          <p:nvPr/>
        </p:nvCxnSpPr>
        <p:spPr>
          <a:xfrm rot="5400000">
            <a:off x="2523234" y="3160736"/>
            <a:ext cx="395632" cy="108629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56BC291A-5445-AFAC-34DC-B3A1AD0749DA}"/>
              </a:ext>
            </a:extLst>
          </p:cNvPr>
          <p:cNvCxnSpPr>
            <a:stCxn id="11" idx="2"/>
            <a:endCxn id="9" idx="0"/>
          </p:cNvCxnSpPr>
          <p:nvPr/>
        </p:nvCxnSpPr>
        <p:spPr>
          <a:xfrm rot="5400000">
            <a:off x="4870570" y="2876767"/>
            <a:ext cx="2049861"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1AF314E2-7470-063B-1062-48A48FE7A288}"/>
              </a:ext>
            </a:extLst>
          </p:cNvPr>
          <p:cNvCxnSpPr>
            <a:cxnSpLocks/>
            <a:endCxn id="5" idx="1"/>
          </p:cNvCxnSpPr>
          <p:nvPr/>
        </p:nvCxnSpPr>
        <p:spPr>
          <a:xfrm>
            <a:off x="3264194" y="4476277"/>
            <a:ext cx="2501772" cy="1153665"/>
          </a:xfrm>
          <a:prstGeom prst="bentConnector3">
            <a:avLst>
              <a:gd name="adj1" fmla="val 28325"/>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98170F48-758D-332C-F07A-2A4D726820CC}"/>
              </a:ext>
            </a:extLst>
          </p:cNvPr>
          <p:cNvCxnSpPr>
            <a:cxnSpLocks/>
            <a:stCxn id="3" idx="3"/>
            <a:endCxn id="9" idx="1"/>
          </p:cNvCxnSpPr>
          <p:nvPr/>
        </p:nvCxnSpPr>
        <p:spPr>
          <a:xfrm>
            <a:off x="4343400" y="2966464"/>
            <a:ext cx="472894" cy="1474836"/>
          </a:xfrm>
          <a:prstGeom prst="bentConnector3">
            <a:avLst>
              <a:gd name="adj1" fmla="val 50000"/>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966FD426-6E13-7041-D5DE-DAE2DD75CB98}"/>
              </a:ext>
            </a:extLst>
          </p:cNvPr>
          <p:cNvCxnSpPr>
            <a:cxnSpLocks/>
            <a:stCxn id="4" idx="2"/>
            <a:endCxn id="6" idx="0"/>
          </p:cNvCxnSpPr>
          <p:nvPr/>
        </p:nvCxnSpPr>
        <p:spPr>
          <a:xfrm rot="16200000" flipH="1">
            <a:off x="1998252" y="5160553"/>
            <a:ext cx="362846" cy="3543"/>
          </a:xfrm>
          <a:prstGeom prst="bentConnector3">
            <a:avLst>
              <a:gd name="adj1" fmla="val 50000"/>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423E5541-A9EC-691C-1C0C-EF3505B62DD6}"/>
              </a:ext>
            </a:extLst>
          </p:cNvPr>
          <p:cNvCxnSpPr>
            <a:cxnSpLocks/>
            <a:stCxn id="9" idx="2"/>
            <a:endCxn id="8" idx="0"/>
          </p:cNvCxnSpPr>
          <p:nvPr/>
        </p:nvCxnSpPr>
        <p:spPr>
          <a:xfrm rot="16200000" flipH="1">
            <a:off x="7354274" y="3522127"/>
            <a:ext cx="362846" cy="3280396"/>
          </a:xfrm>
          <a:prstGeom prst="bentConnector3">
            <a:avLst>
              <a:gd name="adj1" fmla="val 50000"/>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170A8F7D-BE09-31AF-C132-D3CFD4D0D0B2}"/>
              </a:ext>
            </a:extLst>
          </p:cNvPr>
          <p:cNvCxnSpPr>
            <a:cxnSpLocks/>
            <a:stCxn id="9" idx="2"/>
            <a:endCxn id="5" idx="0"/>
          </p:cNvCxnSpPr>
          <p:nvPr/>
        </p:nvCxnSpPr>
        <p:spPr>
          <a:xfrm rot="16200000" flipH="1">
            <a:off x="6188912" y="4687489"/>
            <a:ext cx="362846" cy="949672"/>
          </a:xfrm>
          <a:prstGeom prst="bentConnector3">
            <a:avLst>
              <a:gd name="adj1" fmla="val 50000"/>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8731684E-0F1B-B16A-175F-E0B984E26A91}"/>
              </a:ext>
            </a:extLst>
          </p:cNvPr>
          <p:cNvSpPr/>
          <p:nvPr/>
        </p:nvSpPr>
        <p:spPr>
          <a:xfrm>
            <a:off x="8814388" y="2462511"/>
            <a:ext cx="2881421" cy="1297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ln w="0"/>
                <a:gradFill>
                  <a:gsLst>
                    <a:gs pos="21000">
                      <a:srgbClr val="53575C"/>
                    </a:gs>
                    <a:gs pos="88000">
                      <a:srgbClr val="C5C7CA"/>
                    </a:gs>
                  </a:gsLst>
                  <a:lin ang="5400000"/>
                </a:gradFill>
              </a:rPr>
              <a:t>BUSINESS OWNER: TBC</a:t>
            </a:r>
            <a:br>
              <a:rPr lang="en-GB" dirty="0">
                <a:ln w="0"/>
                <a:gradFill>
                  <a:gsLst>
                    <a:gs pos="21000">
                      <a:srgbClr val="53575C"/>
                    </a:gs>
                    <a:gs pos="88000">
                      <a:srgbClr val="C5C7CA"/>
                    </a:gs>
                  </a:gsLst>
                  <a:lin ang="5400000"/>
                </a:gradFill>
              </a:rPr>
            </a:br>
            <a:r>
              <a:rPr lang="en-GB" dirty="0">
                <a:ln w="0"/>
                <a:solidFill>
                  <a:schemeClr val="tx1"/>
                </a:solidFill>
              </a:rPr>
              <a:t>Work prioritisation, roadmap planning, value owner. </a:t>
            </a:r>
            <a:endParaRPr lang="en-GB" dirty="0">
              <a:ln w="0"/>
              <a:gradFill>
                <a:gsLst>
                  <a:gs pos="21000">
                    <a:srgbClr val="53575C"/>
                  </a:gs>
                  <a:gs pos="88000">
                    <a:srgbClr val="C5C7CA"/>
                  </a:gs>
                </a:gsLst>
                <a:lin ang="5400000"/>
              </a:gradFill>
            </a:endParaRPr>
          </a:p>
        </p:txBody>
      </p:sp>
      <p:sp>
        <p:nvSpPr>
          <p:cNvPr id="33" name="TextBox 32">
            <a:extLst>
              <a:ext uri="{FF2B5EF4-FFF2-40B4-BE49-F238E27FC236}">
                <a16:creationId xmlns:a16="http://schemas.microsoft.com/office/drawing/2014/main" id="{B6A45D4F-39FB-986E-AAF0-B97F629BBE7C}"/>
              </a:ext>
            </a:extLst>
          </p:cNvPr>
          <p:cNvSpPr txBox="1"/>
          <p:nvPr/>
        </p:nvSpPr>
        <p:spPr>
          <a:xfrm>
            <a:off x="5852123" y="5951559"/>
            <a:ext cx="4489133" cy="430887"/>
          </a:xfrm>
          <a:prstGeom prst="rect">
            <a:avLst/>
          </a:prstGeom>
          <a:noFill/>
        </p:spPr>
        <p:txBody>
          <a:bodyPr wrap="square" rtlCol="0">
            <a:spAutoFit/>
          </a:bodyPr>
          <a:lstStyle/>
          <a:p>
            <a:r>
              <a:rPr lang="en-GB" sz="1100" i="1" dirty="0"/>
              <a:t>Link into Managed Service Team for on-going enhancements, defects and service incidents.</a:t>
            </a:r>
          </a:p>
        </p:txBody>
      </p:sp>
      <p:sp>
        <p:nvSpPr>
          <p:cNvPr id="34" name="TextBox 33">
            <a:extLst>
              <a:ext uri="{FF2B5EF4-FFF2-40B4-BE49-F238E27FC236}">
                <a16:creationId xmlns:a16="http://schemas.microsoft.com/office/drawing/2014/main" id="{D4C0AFE5-C0BB-6C29-3463-52E0FFF8A5DE}"/>
              </a:ext>
            </a:extLst>
          </p:cNvPr>
          <p:cNvSpPr txBox="1"/>
          <p:nvPr/>
        </p:nvSpPr>
        <p:spPr>
          <a:xfrm>
            <a:off x="1098699" y="5995775"/>
            <a:ext cx="2165495" cy="430887"/>
          </a:xfrm>
          <a:prstGeom prst="rect">
            <a:avLst/>
          </a:prstGeom>
          <a:noFill/>
        </p:spPr>
        <p:txBody>
          <a:bodyPr wrap="square" rtlCol="0">
            <a:spAutoFit/>
          </a:bodyPr>
          <a:lstStyle/>
          <a:p>
            <a:r>
              <a:rPr lang="en-GB" sz="1100" i="1" dirty="0"/>
              <a:t>Link into global OM design and decisions for architecture fit.</a:t>
            </a:r>
          </a:p>
        </p:txBody>
      </p:sp>
    </p:spTree>
    <p:extLst>
      <p:ext uri="{BB962C8B-B14F-4D97-AF65-F5344CB8AC3E}">
        <p14:creationId xmlns:p14="http://schemas.microsoft.com/office/powerpoint/2010/main" val="313795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D0D6-24E4-88EF-9E7D-20AC4E48DF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8F9BB7-33B2-9F97-E406-E41C1B7C27AE}"/>
              </a:ext>
            </a:extLst>
          </p:cNvPr>
          <p:cNvSpPr txBox="1"/>
          <p:nvPr/>
        </p:nvSpPr>
        <p:spPr>
          <a:xfrm>
            <a:off x="922958" y="230372"/>
            <a:ext cx="96831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333E47"/>
                </a:solidFill>
                <a:latin typeface="Aptos" panose="02110004020202020204"/>
              </a:rPr>
              <a:t>Project Delivery – Regional Structure: Resources needed…</a:t>
            </a:r>
            <a:endPar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endParaRPr>
          </a:p>
        </p:txBody>
      </p:sp>
      <p:graphicFrame>
        <p:nvGraphicFramePr>
          <p:cNvPr id="12" name="Table 11">
            <a:extLst>
              <a:ext uri="{FF2B5EF4-FFF2-40B4-BE49-F238E27FC236}">
                <a16:creationId xmlns:a16="http://schemas.microsoft.com/office/drawing/2014/main" id="{10FA7204-02D8-D7CF-5FF6-63729E77537A}"/>
              </a:ext>
            </a:extLst>
          </p:cNvPr>
          <p:cNvGraphicFramePr>
            <a:graphicFrameLocks noGrp="1"/>
          </p:cNvGraphicFramePr>
          <p:nvPr>
            <p:extLst>
              <p:ext uri="{D42A27DB-BD31-4B8C-83A1-F6EECF244321}">
                <p14:modId xmlns:p14="http://schemas.microsoft.com/office/powerpoint/2010/main" val="2392032293"/>
              </p:ext>
            </p:extLst>
          </p:nvPr>
        </p:nvGraphicFramePr>
        <p:xfrm>
          <a:off x="197031" y="785668"/>
          <a:ext cx="11524512" cy="5303199"/>
        </p:xfrm>
        <a:graphic>
          <a:graphicData uri="http://schemas.openxmlformats.org/drawingml/2006/table">
            <a:tbl>
              <a:tblPr firstRow="1" bandRow="1">
                <a:tableStyleId>{5DA37D80-6434-44D0-A028-1B22A696006F}</a:tableStyleId>
              </a:tblPr>
              <a:tblGrid>
                <a:gridCol w="1174967">
                  <a:extLst>
                    <a:ext uri="{9D8B030D-6E8A-4147-A177-3AD203B41FA5}">
                      <a16:colId xmlns:a16="http://schemas.microsoft.com/office/drawing/2014/main" val="2736907097"/>
                    </a:ext>
                  </a:extLst>
                </a:gridCol>
                <a:gridCol w="3246998">
                  <a:extLst>
                    <a:ext uri="{9D8B030D-6E8A-4147-A177-3AD203B41FA5}">
                      <a16:colId xmlns:a16="http://schemas.microsoft.com/office/drawing/2014/main" val="401563605"/>
                    </a:ext>
                  </a:extLst>
                </a:gridCol>
                <a:gridCol w="3668232">
                  <a:extLst>
                    <a:ext uri="{9D8B030D-6E8A-4147-A177-3AD203B41FA5}">
                      <a16:colId xmlns:a16="http://schemas.microsoft.com/office/drawing/2014/main" val="1759080478"/>
                    </a:ext>
                  </a:extLst>
                </a:gridCol>
                <a:gridCol w="3434315">
                  <a:extLst>
                    <a:ext uri="{9D8B030D-6E8A-4147-A177-3AD203B41FA5}">
                      <a16:colId xmlns:a16="http://schemas.microsoft.com/office/drawing/2014/main" val="430385521"/>
                    </a:ext>
                  </a:extLst>
                </a:gridCol>
              </a:tblGrid>
              <a:tr h="293324">
                <a:tc>
                  <a:txBody>
                    <a:bodyPr/>
                    <a:lstStyle/>
                    <a:p>
                      <a:r>
                        <a:rPr lang="en-GB" sz="1050" dirty="0"/>
                        <a:t>Role</a:t>
                      </a:r>
                    </a:p>
                  </a:txBody>
                  <a:tcPr/>
                </a:tc>
                <a:tc>
                  <a:txBody>
                    <a:bodyPr/>
                    <a:lstStyle/>
                    <a:p>
                      <a:r>
                        <a:rPr lang="en-GB" sz="1050" dirty="0"/>
                        <a:t>Project Manager</a:t>
                      </a:r>
                    </a:p>
                  </a:txBody>
                  <a:tcPr/>
                </a:tc>
                <a:tc>
                  <a:txBody>
                    <a:bodyPr/>
                    <a:lstStyle/>
                    <a:p>
                      <a:r>
                        <a:rPr lang="en-GB" sz="1050" dirty="0"/>
                        <a:t>Solution Architect</a:t>
                      </a:r>
                    </a:p>
                  </a:txBody>
                  <a:tcPr/>
                </a:tc>
                <a:tc>
                  <a:txBody>
                    <a:bodyPr/>
                    <a:lstStyle/>
                    <a:p>
                      <a:r>
                        <a:rPr lang="en-GB" sz="1050" dirty="0"/>
                        <a:t>EDI Engineer</a:t>
                      </a:r>
                    </a:p>
                  </a:txBody>
                  <a:tcPr/>
                </a:tc>
                <a:extLst>
                  <a:ext uri="{0D108BD9-81ED-4DB2-BD59-A6C34878D82A}">
                    <a16:rowId xmlns:a16="http://schemas.microsoft.com/office/drawing/2014/main" val="1897362936"/>
                  </a:ext>
                </a:extLst>
              </a:tr>
              <a:tr h="388426">
                <a:tc>
                  <a:txBody>
                    <a:bodyPr/>
                    <a:lstStyle/>
                    <a:p>
                      <a:r>
                        <a:rPr lang="en-GB" sz="1050" dirty="0"/>
                        <a:t>Resource Status</a:t>
                      </a:r>
                    </a:p>
                  </a:txBody>
                  <a:tcPr/>
                </a:tc>
                <a:tc>
                  <a:txBody>
                    <a:bodyPr/>
                    <a:lstStyle/>
                    <a:p>
                      <a:r>
                        <a:rPr lang="en-GB" sz="1050" dirty="0"/>
                        <a:t>Budget approval and recruitment required</a:t>
                      </a:r>
                    </a:p>
                  </a:txBody>
                  <a:tcPr/>
                </a:tc>
                <a:tc>
                  <a:txBody>
                    <a:bodyPr/>
                    <a:lstStyle/>
                    <a:p>
                      <a:r>
                        <a:rPr lang="en-GB" sz="1050" dirty="0"/>
                        <a:t>Budget approval and recruitment required</a:t>
                      </a:r>
                    </a:p>
                  </a:txBody>
                  <a:tcPr/>
                </a:tc>
                <a:tc>
                  <a:txBody>
                    <a:bodyPr/>
                    <a:lstStyle/>
                    <a:p>
                      <a:r>
                        <a:rPr lang="en-GB" sz="1050" dirty="0"/>
                        <a:t>Budget approval and recruitment required</a:t>
                      </a:r>
                    </a:p>
                  </a:txBody>
                  <a:tcPr/>
                </a:tc>
                <a:extLst>
                  <a:ext uri="{0D108BD9-81ED-4DB2-BD59-A6C34878D82A}">
                    <a16:rowId xmlns:a16="http://schemas.microsoft.com/office/drawing/2014/main" val="4127989345"/>
                  </a:ext>
                </a:extLst>
              </a:tr>
              <a:tr h="288230">
                <a:tc>
                  <a:txBody>
                    <a:bodyPr/>
                    <a:lstStyle/>
                    <a:p>
                      <a:r>
                        <a:rPr lang="en-GB" sz="1050" dirty="0"/>
                        <a:t>Length</a:t>
                      </a:r>
                    </a:p>
                  </a:txBody>
                  <a:tcPr/>
                </a:tc>
                <a:tc>
                  <a:txBody>
                    <a:bodyPr/>
                    <a:lstStyle/>
                    <a:p>
                      <a:r>
                        <a:rPr lang="en-GB" sz="1050" dirty="0"/>
                        <a:t>12 month</a:t>
                      </a:r>
                    </a:p>
                  </a:txBody>
                  <a:tcPr/>
                </a:tc>
                <a:tc>
                  <a:txBody>
                    <a:bodyPr/>
                    <a:lstStyle/>
                    <a:p>
                      <a:r>
                        <a:rPr lang="en-GB" sz="1050" dirty="0"/>
                        <a:t>6 month</a:t>
                      </a:r>
                    </a:p>
                  </a:txBody>
                  <a:tcPr/>
                </a:tc>
                <a:tc>
                  <a:txBody>
                    <a:bodyPr/>
                    <a:lstStyle/>
                    <a:p>
                      <a:r>
                        <a:rPr lang="en-GB" sz="1050" dirty="0"/>
                        <a:t>Perm</a:t>
                      </a:r>
                    </a:p>
                  </a:txBody>
                  <a:tcPr/>
                </a:tc>
                <a:extLst>
                  <a:ext uri="{0D108BD9-81ED-4DB2-BD59-A6C34878D82A}">
                    <a16:rowId xmlns:a16="http://schemas.microsoft.com/office/drawing/2014/main" val="3167560987"/>
                  </a:ext>
                </a:extLst>
              </a:tr>
              <a:tr h="1309733">
                <a:tc>
                  <a:txBody>
                    <a:bodyPr/>
                    <a:lstStyle/>
                    <a:p>
                      <a:r>
                        <a:rPr lang="en-GB" sz="1050" dirty="0"/>
                        <a:t>Value</a:t>
                      </a:r>
                    </a:p>
                  </a:txBody>
                  <a:tcPr/>
                </a:tc>
                <a:tc>
                  <a:txBody>
                    <a:bodyPr/>
                    <a:lstStyle/>
                    <a:p>
                      <a:r>
                        <a:rPr lang="en-GB" sz="1050" dirty="0"/>
                        <a:t>This role is central to delivery for transition from one provider to another and set up to scale through BAU. They will manage from contract through to closure all project aspects. </a:t>
                      </a:r>
                    </a:p>
                  </a:txBody>
                  <a:tcPr/>
                </a:tc>
                <a:tc>
                  <a:txBody>
                    <a:bodyPr/>
                    <a:lstStyle/>
                    <a:p>
                      <a:r>
                        <a:rPr lang="en-GB" sz="1050" dirty="0"/>
                        <a:t>A solutions architect here will develop the technical vision for the EDI solution. Guided by business requirements, they design, describe, and manage the technological solutions that make up this desired software architecture. They will connect and work with global D&amp;D teams to understand architecture landscape and journey and design the transition and end state visions for building solution in line with our architectural principles.  </a:t>
                      </a:r>
                    </a:p>
                  </a:txBody>
                  <a:tcPr/>
                </a:tc>
                <a:tc>
                  <a:txBody>
                    <a:bodyPr/>
                    <a:lstStyle/>
                    <a:p>
                      <a:r>
                        <a:rPr lang="en-GB" sz="1050" b="0" i="0" kern="1200" dirty="0">
                          <a:solidFill>
                            <a:schemeClr val="tx1"/>
                          </a:solidFill>
                          <a:effectLst/>
                          <a:latin typeface="+mn-lt"/>
                          <a:ea typeface="+mn-ea"/>
                          <a:cs typeface="+mn-cs"/>
                        </a:rPr>
                        <a:t>EDI Analyst is responsible for managing our EMEA electronic data interchange system, ensuring efficient data exchange between organizations, and supporting business operations through technical solutions.</a:t>
                      </a:r>
                      <a:endParaRPr lang="en-GB" sz="1050" b="0" dirty="0"/>
                    </a:p>
                  </a:txBody>
                  <a:tcPr/>
                </a:tc>
                <a:extLst>
                  <a:ext uri="{0D108BD9-81ED-4DB2-BD59-A6C34878D82A}">
                    <a16:rowId xmlns:a16="http://schemas.microsoft.com/office/drawing/2014/main" val="3398919514"/>
                  </a:ext>
                </a:extLst>
              </a:tr>
              <a:tr h="2961619">
                <a:tc>
                  <a:txBody>
                    <a:bodyPr/>
                    <a:lstStyle/>
                    <a:p>
                      <a:r>
                        <a:rPr lang="en-GB" sz="1050" dirty="0">
                          <a:latin typeface="+mn-lt"/>
                        </a:rPr>
                        <a:t>Key Responsibilities</a:t>
                      </a:r>
                    </a:p>
                  </a:txBody>
                  <a:tcPr/>
                </a:tc>
                <a:tc>
                  <a:txBody>
                    <a:bodyPr/>
                    <a:lstStyle/>
                    <a:p>
                      <a:pPr marL="171450" lvl="0" indent="-171450" algn="l">
                        <a:lnSpc>
                          <a:spcPct val="115000"/>
                        </a:lnSpc>
                        <a:spcAft>
                          <a:spcPts val="300"/>
                        </a:spcAft>
                        <a:buFont typeface="Arial" panose="020B0604020202020204" pitchFamily="34" charset="0"/>
                        <a:buChar char="•"/>
                      </a:pPr>
                      <a:r>
                        <a:rPr lang="en-GB" sz="1050" dirty="0">
                          <a:effectLst/>
                          <a:latin typeface="+mn-lt"/>
                          <a:ea typeface="Calibri" panose="020F0502020204030204" pitchFamily="34" charset="0"/>
                          <a:cs typeface="Times New Roman" panose="02020603050405020304" pitchFamily="18" charset="0"/>
                        </a:rPr>
                        <a:t>Provide overall project leadership and management of all aspects of this initiative, including requirements gathering, solution/IT design and delivery, testing, change management and implementation/deployment. </a:t>
                      </a:r>
                    </a:p>
                    <a:p>
                      <a:pPr marL="171450" lvl="0" indent="-171450" algn="l">
                        <a:lnSpc>
                          <a:spcPct val="115000"/>
                        </a:lnSpc>
                        <a:spcAft>
                          <a:spcPts val="300"/>
                        </a:spcAft>
                        <a:buFont typeface="Arial" panose="020B0604020202020204" pitchFamily="34" charset="0"/>
                        <a:buChar char="•"/>
                      </a:pPr>
                      <a:r>
                        <a:rPr lang="en-GB" sz="1050" dirty="0">
                          <a:effectLst/>
                          <a:latin typeface="+mn-lt"/>
                          <a:ea typeface="Calibri" panose="020F0502020204030204" pitchFamily="34" charset="0"/>
                          <a:cs typeface="Times New Roman" panose="02020603050405020304" pitchFamily="18" charset="0"/>
                        </a:rPr>
                        <a:t>Structure and manage the delivery or implementation plan, including defining what needs to be done, how and when with stakeholders. This includes driving and agreeing the delivery method with IT teams.</a:t>
                      </a:r>
                    </a:p>
                    <a:p>
                      <a:pPr marL="171450" lvl="0" indent="-171450" algn="l">
                        <a:lnSpc>
                          <a:spcPct val="115000"/>
                        </a:lnSpc>
                        <a:spcAft>
                          <a:spcPts val="300"/>
                        </a:spcAft>
                        <a:buFont typeface="Arial" panose="020B0604020202020204" pitchFamily="34" charset="0"/>
                        <a:buChar char="•"/>
                      </a:pPr>
                      <a:r>
                        <a:rPr lang="en-GB" sz="1050" dirty="0">
                          <a:effectLst/>
                          <a:latin typeface="+mn-lt"/>
                          <a:ea typeface="Calibri" panose="020F0502020204030204" pitchFamily="34" charset="0"/>
                          <a:cs typeface="Times New Roman" panose="02020603050405020304" pitchFamily="18" charset="0"/>
                        </a:rPr>
                        <a:t>Effectively manage all risks, issues, assumptions, and dependencies. This includes anticipating and making trade-offs, balancing the business needs versus constraints. This would apply with both business and IT teams.</a:t>
                      </a:r>
                    </a:p>
                  </a:txBody>
                  <a:tcPr marL="114300" marR="114300" marT="0" marB="0"/>
                </a:tc>
                <a:tc>
                  <a:txBody>
                    <a:bodyPr/>
                    <a:lstStyle/>
                    <a:p>
                      <a:pPr marL="171450" indent="-171450">
                        <a:buFont typeface="Arial" panose="020B0604020202020204" pitchFamily="34" charset="0"/>
                        <a:buChar char="•"/>
                      </a:pPr>
                      <a:r>
                        <a:rPr lang="en-GB" sz="1050" dirty="0">
                          <a:latin typeface="+mn-lt"/>
                        </a:rPr>
                        <a:t>Create the overall technical vision for this business problem. They will analyse existing systems, identify inefficiencies, and design robust, scalable solutions that integrate seamlessly with current technology. </a:t>
                      </a:r>
                    </a:p>
                    <a:p>
                      <a:pPr marL="171450" indent="-171450">
                        <a:buFont typeface="Arial" panose="020B0604020202020204" pitchFamily="34" charset="0"/>
                        <a:buChar char="•"/>
                      </a:pPr>
                      <a:r>
                        <a:rPr lang="en-GB" sz="1050" dirty="0">
                          <a:latin typeface="+mn-lt"/>
                        </a:rPr>
                        <a:t>Work closely with stakeholders to understand business needs and objectives, ensuring that the proposed solutions align with organizational goals. </a:t>
                      </a:r>
                    </a:p>
                    <a:p>
                      <a:pPr marL="171450" indent="-171450">
                        <a:buFont typeface="Arial" panose="020B0604020202020204" pitchFamily="34" charset="0"/>
                        <a:buChar char="•"/>
                      </a:pPr>
                      <a:r>
                        <a:rPr lang="en-GB" sz="1050" dirty="0">
                          <a:latin typeface="+mn-lt"/>
                        </a:rPr>
                        <a:t>Assess various technologies and frameworks to determine the best fit for the project, considering factors like scalability, security, and compliance. </a:t>
                      </a:r>
                    </a:p>
                    <a:p>
                      <a:pPr marL="171450" indent="-171450">
                        <a:buFont typeface="Arial" panose="020B0604020202020204" pitchFamily="34" charset="0"/>
                        <a:buChar char="•"/>
                      </a:pPr>
                      <a:r>
                        <a:rPr lang="en-GB" sz="1050" dirty="0">
                          <a:latin typeface="+mn-lt"/>
                        </a:rPr>
                        <a:t>Will serve as a bridge between technical teams and non-technical stakeholders, translating complex technical details into understandable terms for all parties involved.</a:t>
                      </a:r>
                    </a:p>
                  </a:txBody>
                  <a:tcPr/>
                </a:tc>
                <a:tc>
                  <a:txBody>
                    <a:bodyPr/>
                    <a:lstStyle/>
                    <a:p>
                      <a:pPr marL="171450" indent="-171450">
                        <a:buFont typeface="Arial" panose="020B0604020202020204" pitchFamily="34" charset="0"/>
                        <a:buChar char="•"/>
                      </a:pPr>
                      <a:r>
                        <a:rPr lang="en-GB" sz="1050" dirty="0">
                          <a:latin typeface="+mn-lt"/>
                        </a:rPr>
                        <a:t>Design, develop, test, implement and maintain our EDI system</a:t>
                      </a:r>
                    </a:p>
                    <a:p>
                      <a:pPr marL="171450" indent="-171450">
                        <a:buFont typeface="Arial" panose="020B0604020202020204" pitchFamily="34" charset="0"/>
                        <a:buChar char="•"/>
                      </a:pPr>
                      <a:r>
                        <a:rPr lang="en-GB" sz="1050" dirty="0">
                          <a:latin typeface="+mn-lt"/>
                        </a:rPr>
                        <a:t>Coordinate EDI testing and trading partner implementation initiatives</a:t>
                      </a:r>
                    </a:p>
                    <a:p>
                      <a:pPr marL="171450" indent="-171450">
                        <a:buFont typeface="Arial" panose="020B0604020202020204" pitchFamily="34" charset="0"/>
                        <a:buChar char="•"/>
                      </a:pPr>
                      <a:r>
                        <a:rPr lang="en-GB" sz="1050" dirty="0">
                          <a:latin typeface="+mn-lt"/>
                        </a:rPr>
                        <a:t>Provide technical support during the implementation</a:t>
                      </a:r>
                    </a:p>
                    <a:p>
                      <a:pPr marL="171450" indent="-171450">
                        <a:buFont typeface="Arial" panose="020B0604020202020204" pitchFamily="34" charset="0"/>
                        <a:buChar char="•"/>
                      </a:pPr>
                      <a:r>
                        <a:rPr lang="en-GB" sz="1050" dirty="0">
                          <a:latin typeface="+mn-lt"/>
                        </a:rPr>
                        <a:t>Work closely with stakeholders to define requirements and develop solutions</a:t>
                      </a:r>
                    </a:p>
                    <a:p>
                      <a:pPr marL="171450" indent="-171450">
                        <a:buFont typeface="Arial" panose="020B0604020202020204" pitchFamily="34" charset="0"/>
                        <a:buChar char="•"/>
                      </a:pPr>
                      <a:r>
                        <a:rPr lang="en-GB" sz="1050" dirty="0">
                          <a:latin typeface="+mn-lt"/>
                        </a:rPr>
                        <a:t>Analyse and design in co-ordination with API team enhancements and extensions in EDI applications, interfaces, and mappings</a:t>
                      </a:r>
                    </a:p>
                    <a:p>
                      <a:pPr marL="171450" indent="-171450">
                        <a:buFont typeface="Arial" panose="020B0604020202020204" pitchFamily="34" charset="0"/>
                        <a:buChar char="•"/>
                      </a:pPr>
                      <a:r>
                        <a:rPr lang="en-GB" sz="1050" dirty="0">
                          <a:latin typeface="+mn-lt"/>
                        </a:rPr>
                        <a:t>Coordinate with trading partners in EDI design and implementation</a:t>
                      </a:r>
                    </a:p>
                    <a:p>
                      <a:pPr marL="171450" indent="-171450">
                        <a:buFont typeface="Arial" panose="020B0604020202020204" pitchFamily="34" charset="0"/>
                        <a:buChar char="•"/>
                      </a:pPr>
                      <a:r>
                        <a:rPr lang="en-GB" sz="1050" dirty="0">
                          <a:latin typeface="+mn-lt"/>
                        </a:rPr>
                        <a:t>Monitor and report on EDI processes and transactions</a:t>
                      </a:r>
                    </a:p>
                    <a:p>
                      <a:pPr marL="171450" indent="-171450">
                        <a:buFont typeface="Arial" panose="020B0604020202020204" pitchFamily="34" charset="0"/>
                        <a:buChar char="•"/>
                      </a:pPr>
                      <a:r>
                        <a:rPr lang="en-GB" sz="1050" dirty="0">
                          <a:latin typeface="+mn-lt"/>
                        </a:rPr>
                        <a:t>Ensure compliance with data security and privacy regulations</a:t>
                      </a:r>
                    </a:p>
                  </a:txBody>
                  <a:tcPr/>
                </a:tc>
                <a:extLst>
                  <a:ext uri="{0D108BD9-81ED-4DB2-BD59-A6C34878D82A}">
                    <a16:rowId xmlns:a16="http://schemas.microsoft.com/office/drawing/2014/main" val="1897487563"/>
                  </a:ext>
                </a:extLst>
              </a:tr>
            </a:tbl>
          </a:graphicData>
        </a:graphic>
      </p:graphicFrame>
    </p:spTree>
    <p:extLst>
      <p:ext uri="{BB962C8B-B14F-4D97-AF65-F5344CB8AC3E}">
        <p14:creationId xmlns:p14="http://schemas.microsoft.com/office/powerpoint/2010/main" val="2542373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E245F-DC78-0E35-2C46-BB0F0B9553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8CDF4A-8040-24E9-7876-02786F8E7E7F}"/>
              </a:ext>
            </a:extLst>
          </p:cNvPr>
          <p:cNvSpPr txBox="1"/>
          <p:nvPr/>
        </p:nvSpPr>
        <p:spPr>
          <a:xfrm>
            <a:off x="1334791" y="291902"/>
            <a:ext cx="7174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Current EDI in EMEA with SPS</a:t>
            </a:r>
          </a:p>
        </p:txBody>
      </p:sp>
      <p:pic>
        <p:nvPicPr>
          <p:cNvPr id="4" name="Picture 3" descr="A screenshot of a computer&#10;&#10;AI-generated content may be incorrect.">
            <a:extLst>
              <a:ext uri="{FF2B5EF4-FFF2-40B4-BE49-F238E27FC236}">
                <a16:creationId xmlns:a16="http://schemas.microsoft.com/office/drawing/2014/main" id="{837438E5-E1D7-36BB-2368-863933399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46" y="1051984"/>
            <a:ext cx="8423930" cy="2067086"/>
          </a:xfrm>
          <a:prstGeom prst="rect">
            <a:avLst/>
          </a:prstGeom>
        </p:spPr>
      </p:pic>
      <p:pic>
        <p:nvPicPr>
          <p:cNvPr id="5" name="Picture 4">
            <a:extLst>
              <a:ext uri="{FF2B5EF4-FFF2-40B4-BE49-F238E27FC236}">
                <a16:creationId xmlns:a16="http://schemas.microsoft.com/office/drawing/2014/main" id="{1B816233-677B-1629-EDF9-D8C8FDF39442}"/>
              </a:ext>
            </a:extLst>
          </p:cNvPr>
          <p:cNvPicPr>
            <a:picLocks noChangeAspect="1"/>
          </p:cNvPicPr>
          <p:nvPr/>
        </p:nvPicPr>
        <p:blipFill>
          <a:blip r:embed="rId4"/>
          <a:stretch>
            <a:fillRect/>
          </a:stretch>
        </p:blipFill>
        <p:spPr>
          <a:xfrm>
            <a:off x="1039045" y="3738931"/>
            <a:ext cx="8466217" cy="2151506"/>
          </a:xfrm>
          <a:prstGeom prst="rect">
            <a:avLst/>
          </a:prstGeom>
        </p:spPr>
      </p:pic>
    </p:spTree>
    <p:extLst>
      <p:ext uri="{BB962C8B-B14F-4D97-AF65-F5344CB8AC3E}">
        <p14:creationId xmlns:p14="http://schemas.microsoft.com/office/powerpoint/2010/main" val="378513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E6D49-4A02-9891-F5B6-A3BE1D5659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31D4F2-3995-6F87-5090-90789FE4AACB}"/>
              </a:ext>
            </a:extLst>
          </p:cNvPr>
          <p:cNvSpPr txBox="1"/>
          <p:nvPr/>
        </p:nvSpPr>
        <p:spPr>
          <a:xfrm>
            <a:off x="1334791" y="291902"/>
            <a:ext cx="9701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Examples of B24 current coverage of key accounts</a:t>
            </a:r>
          </a:p>
        </p:txBody>
      </p:sp>
      <p:pic>
        <p:nvPicPr>
          <p:cNvPr id="6" name="Picture 5" descr="A screenshot of a computer&#10;&#10;AI-generated content may be incorrect.">
            <a:extLst>
              <a:ext uri="{FF2B5EF4-FFF2-40B4-BE49-F238E27FC236}">
                <a16:creationId xmlns:a16="http://schemas.microsoft.com/office/drawing/2014/main" id="{EEDAE579-AF15-FE49-0885-F4DD18EDE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9" y="1488557"/>
            <a:ext cx="11932881" cy="4433777"/>
          </a:xfrm>
          <a:prstGeom prst="rect">
            <a:avLst/>
          </a:prstGeom>
        </p:spPr>
      </p:pic>
    </p:spTree>
    <p:extLst>
      <p:ext uri="{BB962C8B-B14F-4D97-AF65-F5344CB8AC3E}">
        <p14:creationId xmlns:p14="http://schemas.microsoft.com/office/powerpoint/2010/main" val="29785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A271-0879-16D5-64C1-CB47A2C4FCD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658594-DB37-5679-66E7-DFC06068FB45}"/>
              </a:ext>
            </a:extLst>
          </p:cNvPr>
          <p:cNvSpPr txBox="1"/>
          <p:nvPr/>
        </p:nvSpPr>
        <p:spPr>
          <a:xfrm>
            <a:off x="771550" y="195284"/>
            <a:ext cx="64933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EDI Business Case - Recommendation </a:t>
            </a:r>
          </a:p>
        </p:txBody>
      </p:sp>
      <p:sp>
        <p:nvSpPr>
          <p:cNvPr id="22" name="TextBox 21">
            <a:extLst>
              <a:ext uri="{FF2B5EF4-FFF2-40B4-BE49-F238E27FC236}">
                <a16:creationId xmlns:a16="http://schemas.microsoft.com/office/drawing/2014/main" id="{1070CE0D-AA33-FDAD-1531-B3F49E82AE82}"/>
              </a:ext>
            </a:extLst>
          </p:cNvPr>
          <p:cNvSpPr txBox="1"/>
          <p:nvPr/>
        </p:nvSpPr>
        <p:spPr>
          <a:xfrm>
            <a:off x="680299" y="823792"/>
            <a:ext cx="1083140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This business case recommends moving away from our current global EDI provider,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SPS Commerce</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implementing a modern, regionally established, Electronic Data Interchange (EDI) platform across DECKERS EMEA and partner ecosystem. EDI will automate the exchange of business documents (POs, ASNs, Invoices, Sales Reporting, Product Data etc.) with wholesale strategic or volume accounts, replacing legacy methods (email, paper, PDFs) and manual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333E47"/>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The proposal is for a best fit partner across the full order-to-cash cycle but with initial targeted focus onboarding accounts with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sell through data to unlock the highest ROI capability</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From an order-to-cash cycle and based on our integration readiness, we should take opportunities to transition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invoicing</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to release benefits here and automate the invoice process. As our OM capabilities are assessed and future architecture evaluated, we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layer</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on the wider scope of messaging and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remove</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our manual order entry needs for high volume, non B2B accounts.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Initial indications and review of the market would position </a:t>
            </a:r>
            <a:r>
              <a:rPr kumimoji="0" lang="en-GB" sz="1400" b="1" i="1" u="none" strike="noStrike" kern="1200" cap="none" spc="0" normalizeH="0" baseline="0" noProof="0" dirty="0">
                <a:ln>
                  <a:noFill/>
                </a:ln>
                <a:solidFill>
                  <a:srgbClr val="333E47"/>
                </a:solidFill>
                <a:effectLst/>
                <a:uLnTx/>
                <a:uFillTx/>
                <a:latin typeface="Aptos" panose="02110004020202020204"/>
                <a:ea typeface="+mn-ea"/>
                <a:cs typeface="+mn-cs"/>
              </a:rPr>
              <a:t>Btwentyfour</a:t>
            </a:r>
            <a:r>
              <a:rPr kumimoji="0" lang="en-GB" sz="1400" b="0" i="1" u="none" strike="noStrike" kern="1200" cap="none" spc="0" normalizeH="0" baseline="0" noProof="0" dirty="0">
                <a:ln>
                  <a:noFill/>
                </a:ln>
                <a:solidFill>
                  <a:srgbClr val="333E47"/>
                </a:solidFill>
                <a:effectLst/>
                <a:uLnTx/>
                <a:uFillTx/>
                <a:latin typeface="Aptos" panose="02110004020202020204"/>
                <a:ea typeface="+mn-ea"/>
                <a:cs typeface="+mn-cs"/>
              </a:rPr>
              <a:t> as that partner with established connections across our top billing accounts and significant coverage across all key accounts, a coverage which we believe outperforms any competitor across the market.</a:t>
            </a:r>
            <a:endParaRPr kumimoji="0" lang="en-GB" sz="1800" b="0" i="1" u="none" strike="noStrike" kern="1200" cap="none" spc="0" normalizeH="0" baseline="0" noProof="0" dirty="0">
              <a:ln>
                <a:noFill/>
              </a:ln>
              <a:solidFill>
                <a:srgbClr val="333E47"/>
              </a:solidFill>
              <a:effectLst/>
              <a:uLnTx/>
              <a:uFillTx/>
              <a:latin typeface="Aptos" panose="02110004020202020204"/>
              <a:ea typeface="+mn-ea"/>
              <a:cs typeface="+mn-cs"/>
            </a:endParaRPr>
          </a:p>
        </p:txBody>
      </p:sp>
      <p:graphicFrame>
        <p:nvGraphicFramePr>
          <p:cNvPr id="15" name="Table 14">
            <a:extLst>
              <a:ext uri="{FF2B5EF4-FFF2-40B4-BE49-F238E27FC236}">
                <a16:creationId xmlns:a16="http://schemas.microsoft.com/office/drawing/2014/main" id="{A5A95267-06ED-E070-2B6F-EA6200591591}"/>
              </a:ext>
            </a:extLst>
          </p:cNvPr>
          <p:cNvGraphicFramePr>
            <a:graphicFrameLocks noGrp="1"/>
          </p:cNvGraphicFramePr>
          <p:nvPr/>
        </p:nvGraphicFramePr>
        <p:xfrm>
          <a:off x="771550" y="3770209"/>
          <a:ext cx="10066952" cy="2529840"/>
        </p:xfrm>
        <a:graphic>
          <a:graphicData uri="http://schemas.openxmlformats.org/drawingml/2006/table">
            <a:tbl>
              <a:tblPr firstRow="1" bandRow="1">
                <a:tableStyleId>{21E4AEA4-8DFA-4A89-87EB-49C32662AFE0}</a:tableStyleId>
              </a:tblPr>
              <a:tblGrid>
                <a:gridCol w="3351891">
                  <a:extLst>
                    <a:ext uri="{9D8B030D-6E8A-4147-A177-3AD203B41FA5}">
                      <a16:colId xmlns:a16="http://schemas.microsoft.com/office/drawing/2014/main" val="4269241293"/>
                    </a:ext>
                  </a:extLst>
                </a:gridCol>
                <a:gridCol w="6715061">
                  <a:extLst>
                    <a:ext uri="{9D8B030D-6E8A-4147-A177-3AD203B41FA5}">
                      <a16:colId xmlns:a16="http://schemas.microsoft.com/office/drawing/2014/main" val="3548647483"/>
                    </a:ext>
                  </a:extLst>
                </a:gridCol>
              </a:tblGrid>
              <a:tr h="370840">
                <a:tc gridSpan="2">
                  <a:txBody>
                    <a:bodyPr/>
                    <a:lstStyle/>
                    <a:p>
                      <a:r>
                        <a:rPr lang="en-GB" sz="1600" dirty="0"/>
                        <a:t>Strategic Drivers</a:t>
                      </a:r>
                    </a:p>
                  </a:txBody>
                  <a:tcPr/>
                </a:tc>
                <a:tc hMerge="1">
                  <a:txBody>
                    <a:bodyPr/>
                    <a:lstStyle/>
                    <a:p>
                      <a:endParaRPr lang="en-GB" sz="1600"/>
                    </a:p>
                  </a:txBody>
                  <a:tcPr/>
                </a:tc>
                <a:extLst>
                  <a:ext uri="{0D108BD9-81ED-4DB2-BD59-A6C34878D82A}">
                    <a16:rowId xmlns:a16="http://schemas.microsoft.com/office/drawing/2014/main" val="2916669623"/>
                  </a:ext>
                </a:extLst>
              </a:tr>
              <a:tr h="370840">
                <a:tc>
                  <a:txBody>
                    <a:bodyPr/>
                    <a:lstStyle/>
                    <a:p>
                      <a:r>
                        <a:rPr lang="en-GB" sz="1400" b="1" dirty="0"/>
                        <a:t>Driver</a:t>
                      </a:r>
                    </a:p>
                  </a:txBody>
                  <a:tcPr/>
                </a:tc>
                <a:tc>
                  <a:txBody>
                    <a:bodyPr/>
                    <a:lstStyle/>
                    <a:p>
                      <a:r>
                        <a:rPr lang="en-GB" sz="1400" b="1" dirty="0"/>
                        <a:t>Description</a:t>
                      </a:r>
                    </a:p>
                  </a:txBody>
                  <a:tcPr/>
                </a:tc>
                <a:extLst>
                  <a:ext uri="{0D108BD9-81ED-4DB2-BD59-A6C34878D82A}">
                    <a16:rowId xmlns:a16="http://schemas.microsoft.com/office/drawing/2014/main" val="4260412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Operational Efficiency</a:t>
                      </a:r>
                      <a:endParaRPr lang="en-GB" sz="1400" b="1" i="0" u="none" strike="noStrike" dirty="0">
                        <a:solidFill>
                          <a:srgbClr val="000000"/>
                        </a:solidFill>
                        <a:effectLst/>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Eliminate manual document handling and errors, accelerate cycle times</a:t>
                      </a:r>
                      <a:endParaRPr lang="en-GB" sz="1400" dirty="0"/>
                    </a:p>
                  </a:txBody>
                  <a:tcPr/>
                </a:tc>
                <a:extLst>
                  <a:ext uri="{0D108BD9-81ED-4DB2-BD59-A6C34878D82A}">
                    <a16:rowId xmlns:a16="http://schemas.microsoft.com/office/drawing/2014/main" val="450434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Global Standardization</a:t>
                      </a:r>
                      <a:endParaRPr lang="en-GB" sz="1400" b="1" i="0" u="none" strike="noStrike" dirty="0">
                        <a:solidFill>
                          <a:srgbClr val="000000"/>
                        </a:solidFill>
                        <a:effectLst/>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Ensure consistent B2B transaction formats and compliance</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405948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Customer &amp; Supplier Demands</a:t>
                      </a:r>
                      <a:endParaRPr lang="en-GB" sz="1400" b="1" i="0" u="none" strike="noStrike" dirty="0">
                        <a:solidFill>
                          <a:srgbClr val="000000"/>
                        </a:solidFill>
                        <a:effectLst/>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Retailers and global partners increasingly mandate EDI</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3422050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Cost Reduction</a:t>
                      </a:r>
                      <a:endParaRPr lang="en-GB" sz="1400" b="1" i="0" u="none" strike="noStrike" dirty="0">
                        <a:solidFill>
                          <a:srgbClr val="000000"/>
                        </a:solidFill>
                        <a:effectLst/>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Cut transaction costs and reduce working capital tied to process delays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3641998922"/>
                  </a:ext>
                </a:extLst>
              </a:tr>
              <a:tr h="370840">
                <a:tc>
                  <a:txBody>
                    <a:bodyPr/>
                    <a:lstStyle/>
                    <a:p>
                      <a:r>
                        <a:rPr lang="en-GB" sz="1400" dirty="0"/>
                        <a:t>Scalability &amp; Speed</a:t>
                      </a:r>
                    </a:p>
                  </a:txBody>
                  <a:tcPr/>
                </a:tc>
                <a:tc>
                  <a:txBody>
                    <a:bodyPr/>
                    <a:lstStyle/>
                    <a:p>
                      <a:r>
                        <a:rPr lang="en-GB" sz="1400" dirty="0"/>
                        <a:t>Support rapid onboarding of partners across geographies and business lines</a:t>
                      </a:r>
                    </a:p>
                  </a:txBody>
                  <a:tcPr/>
                </a:tc>
                <a:extLst>
                  <a:ext uri="{0D108BD9-81ED-4DB2-BD59-A6C34878D82A}">
                    <a16:rowId xmlns:a16="http://schemas.microsoft.com/office/drawing/2014/main" val="2089711105"/>
                  </a:ext>
                </a:extLst>
              </a:tr>
            </a:tbl>
          </a:graphicData>
        </a:graphic>
      </p:graphicFrame>
    </p:spTree>
    <p:extLst>
      <p:ext uri="{BB962C8B-B14F-4D97-AF65-F5344CB8AC3E}">
        <p14:creationId xmlns:p14="http://schemas.microsoft.com/office/powerpoint/2010/main" val="335810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2353D-35E8-3050-C025-49020958C4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CAF31C-34ED-7E13-BF01-7D1DEB7407FC}"/>
              </a:ext>
            </a:extLst>
          </p:cNvPr>
          <p:cNvSpPr txBox="1"/>
          <p:nvPr/>
        </p:nvSpPr>
        <p:spPr>
          <a:xfrm>
            <a:off x="1092606" y="251164"/>
            <a:ext cx="81722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Roadmap &amp; Timeline – E2E Order-to-Cash model*</a:t>
            </a:r>
          </a:p>
        </p:txBody>
      </p:sp>
      <p:sp>
        <p:nvSpPr>
          <p:cNvPr id="3" name="TextBox 2">
            <a:extLst>
              <a:ext uri="{FF2B5EF4-FFF2-40B4-BE49-F238E27FC236}">
                <a16:creationId xmlns:a16="http://schemas.microsoft.com/office/drawing/2014/main" id="{47FAE609-9E65-6240-9C8A-2F4F3085882B}"/>
              </a:ext>
            </a:extLst>
          </p:cNvPr>
          <p:cNvSpPr txBox="1"/>
          <p:nvPr/>
        </p:nvSpPr>
        <p:spPr>
          <a:xfrm>
            <a:off x="6712466" y="670593"/>
            <a:ext cx="54462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333E47"/>
                </a:solidFill>
                <a:effectLst/>
                <a:uLnTx/>
                <a:uFillTx/>
                <a:latin typeface="Aptos" panose="02110004020202020204"/>
                <a:ea typeface="+mn-ea"/>
                <a:cs typeface="+mn-cs"/>
              </a:rPr>
              <a:t>* Sell through realisation through Data &amp; AI team – not outlined in detail here</a:t>
            </a:r>
          </a:p>
        </p:txBody>
      </p:sp>
      <p:graphicFrame>
        <p:nvGraphicFramePr>
          <p:cNvPr id="4" name="Table 3">
            <a:extLst>
              <a:ext uri="{FF2B5EF4-FFF2-40B4-BE49-F238E27FC236}">
                <a16:creationId xmlns:a16="http://schemas.microsoft.com/office/drawing/2014/main" id="{B0E77A61-810F-D8ED-5462-3FB0C5DD0BFC}"/>
              </a:ext>
            </a:extLst>
          </p:cNvPr>
          <p:cNvGraphicFramePr>
            <a:graphicFrameLocks noGrp="1"/>
          </p:cNvGraphicFramePr>
          <p:nvPr>
            <p:extLst>
              <p:ext uri="{D42A27DB-BD31-4B8C-83A1-F6EECF244321}">
                <p14:modId xmlns:p14="http://schemas.microsoft.com/office/powerpoint/2010/main" val="3318549802"/>
              </p:ext>
            </p:extLst>
          </p:nvPr>
        </p:nvGraphicFramePr>
        <p:xfrm>
          <a:off x="2948686" y="2745417"/>
          <a:ext cx="8853455" cy="3702533"/>
        </p:xfrm>
        <a:graphic>
          <a:graphicData uri="http://schemas.openxmlformats.org/drawingml/2006/table">
            <a:tbl>
              <a:tblPr bandRow="1">
                <a:tableStyleId>{93296810-A885-4BE3-A3E7-6D5BEEA58F35}</a:tableStyleId>
              </a:tblPr>
              <a:tblGrid>
                <a:gridCol w="1770691">
                  <a:extLst>
                    <a:ext uri="{9D8B030D-6E8A-4147-A177-3AD203B41FA5}">
                      <a16:colId xmlns:a16="http://schemas.microsoft.com/office/drawing/2014/main" val="3012241257"/>
                    </a:ext>
                  </a:extLst>
                </a:gridCol>
                <a:gridCol w="1770691">
                  <a:extLst>
                    <a:ext uri="{9D8B030D-6E8A-4147-A177-3AD203B41FA5}">
                      <a16:colId xmlns:a16="http://schemas.microsoft.com/office/drawing/2014/main" val="1083965478"/>
                    </a:ext>
                  </a:extLst>
                </a:gridCol>
                <a:gridCol w="1770691">
                  <a:extLst>
                    <a:ext uri="{9D8B030D-6E8A-4147-A177-3AD203B41FA5}">
                      <a16:colId xmlns:a16="http://schemas.microsoft.com/office/drawing/2014/main" val="2728774230"/>
                    </a:ext>
                  </a:extLst>
                </a:gridCol>
                <a:gridCol w="1770691">
                  <a:extLst>
                    <a:ext uri="{9D8B030D-6E8A-4147-A177-3AD203B41FA5}">
                      <a16:colId xmlns:a16="http://schemas.microsoft.com/office/drawing/2014/main" val="3861808019"/>
                    </a:ext>
                  </a:extLst>
                </a:gridCol>
                <a:gridCol w="1770691">
                  <a:extLst>
                    <a:ext uri="{9D8B030D-6E8A-4147-A177-3AD203B41FA5}">
                      <a16:colId xmlns:a16="http://schemas.microsoft.com/office/drawing/2014/main" val="234850998"/>
                    </a:ext>
                  </a:extLst>
                </a:gridCol>
              </a:tblGrid>
              <a:tr h="650454">
                <a:tc>
                  <a:txBody>
                    <a:bodyPr/>
                    <a:lstStyle/>
                    <a:p>
                      <a:pPr algn="ctr"/>
                      <a:r>
                        <a:rPr lang="en-GB" sz="1200" b="1" dirty="0"/>
                        <a:t> FY26 Q2</a:t>
                      </a:r>
                      <a:br>
                        <a:rPr lang="en-GB" sz="1200" b="1" dirty="0"/>
                      </a:br>
                      <a:r>
                        <a:rPr lang="en-GB" sz="1200" b="0" dirty="0"/>
                        <a:t>Jul – Sep (2025)</a:t>
                      </a:r>
                    </a:p>
                  </a:txBody>
                  <a:tcPr anchor="ctr"/>
                </a:tc>
                <a:tc>
                  <a:txBody>
                    <a:bodyPr/>
                    <a:lstStyle/>
                    <a:p>
                      <a:pPr algn="ctr"/>
                      <a:r>
                        <a:rPr lang="en-GB" sz="1200" b="1" dirty="0"/>
                        <a:t>Q3</a:t>
                      </a:r>
                      <a:br>
                        <a:rPr lang="en-GB" sz="1200" b="1" dirty="0"/>
                      </a:br>
                      <a:r>
                        <a:rPr lang="en-GB" sz="1200" b="0" dirty="0"/>
                        <a:t>Oct – Dec (2025)</a:t>
                      </a:r>
                      <a:endParaRPr lang="en-GB" sz="1200" b="1" dirty="0"/>
                    </a:p>
                  </a:txBody>
                  <a:tcPr anchor="ctr"/>
                </a:tc>
                <a:tc>
                  <a:txBody>
                    <a:bodyPr/>
                    <a:lstStyle/>
                    <a:p>
                      <a:pPr algn="ctr"/>
                      <a:r>
                        <a:rPr lang="en-GB" sz="1200" b="1" dirty="0"/>
                        <a:t>Q4 </a:t>
                      </a:r>
                      <a:br>
                        <a:rPr lang="en-GB" sz="1200" b="1" dirty="0"/>
                      </a:br>
                      <a:r>
                        <a:rPr lang="en-GB" sz="1200" b="0" dirty="0"/>
                        <a:t>Jan – Mar (2026)</a:t>
                      </a:r>
                      <a:endParaRPr lang="en-GB" sz="1200" b="1" dirty="0"/>
                    </a:p>
                  </a:txBody>
                  <a:tcPr anchor="ctr"/>
                </a:tc>
                <a:tc>
                  <a:txBody>
                    <a:bodyPr/>
                    <a:lstStyle/>
                    <a:p>
                      <a:pPr algn="ctr"/>
                      <a:r>
                        <a:rPr lang="en-GB" sz="1200" b="1" dirty="0"/>
                        <a:t> FY 27 Q1 </a:t>
                      </a:r>
                      <a:br>
                        <a:rPr lang="en-GB" sz="1200" b="1" dirty="0"/>
                      </a:br>
                      <a:r>
                        <a:rPr lang="en-GB" sz="1200" b="0" dirty="0"/>
                        <a:t>Apr – Jun (2026)</a:t>
                      </a:r>
                      <a:endParaRPr lang="en-GB" sz="1200" b="1" dirty="0"/>
                    </a:p>
                  </a:txBody>
                  <a:tcPr anchor="ctr"/>
                </a:tc>
                <a:tc>
                  <a:txBody>
                    <a:bodyP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srgbClr val="000000"/>
                          </a:solidFill>
                          <a:effectLst/>
                          <a:uLnTx/>
                          <a:uFillTx/>
                        </a:rPr>
                        <a:t> FY27 Q2</a:t>
                      </a:r>
                      <a:br>
                        <a:rPr kumimoji="0" lang="en-GB" sz="1200" b="1" u="none" strike="noStrike" kern="1200" cap="none" spc="0" normalizeH="0" baseline="0" noProof="0" dirty="0">
                          <a:ln>
                            <a:noFill/>
                          </a:ln>
                          <a:solidFill>
                            <a:srgbClr val="000000"/>
                          </a:solidFill>
                          <a:effectLst/>
                          <a:uLnTx/>
                          <a:uFillTx/>
                        </a:rPr>
                      </a:br>
                      <a:r>
                        <a:rPr kumimoji="0" lang="en-GB" sz="1200" b="0" u="none" strike="noStrike" kern="1200" cap="none" spc="0" normalizeH="0" baseline="0" noProof="0" dirty="0">
                          <a:ln>
                            <a:noFill/>
                          </a:ln>
                          <a:solidFill>
                            <a:srgbClr val="000000"/>
                          </a:solidFill>
                          <a:effectLst/>
                          <a:uLnTx/>
                          <a:uFillTx/>
                        </a:rPr>
                        <a:t>Jul – Sep (2026)</a:t>
                      </a:r>
                      <a:endParaRPr kumimoji="0" lang="en-GB" sz="1200" b="0" i="0" u="none" strike="noStrike" kern="1200" cap="none" spc="0" normalizeH="0" baseline="0" noProof="0" dirty="0">
                        <a:ln>
                          <a:noFill/>
                        </a:ln>
                        <a:solidFill>
                          <a:srgbClr val="000000"/>
                        </a:solidFill>
                        <a:effectLst/>
                        <a:uLnTx/>
                        <a:uFillTx/>
                        <a:latin typeface="+mn-lt"/>
                        <a:ea typeface="+mn-ea"/>
                        <a:cs typeface="+mn-cs"/>
                      </a:endParaRPr>
                    </a:p>
                  </a:txBody>
                  <a:tcPr anchor="ctr"/>
                </a:tc>
                <a:extLst>
                  <a:ext uri="{0D108BD9-81ED-4DB2-BD59-A6C34878D82A}">
                    <a16:rowId xmlns:a16="http://schemas.microsoft.com/office/drawing/2014/main" val="1633504026"/>
                  </a:ext>
                </a:extLst>
              </a:tr>
              <a:tr h="3052079">
                <a:tc>
                  <a:txBody>
                    <a:bodyPr/>
                    <a:lstStyle/>
                    <a:p>
                      <a:pPr lvl="0">
                        <a:buNone/>
                      </a:pPr>
                      <a:endParaRPr lang="en-GB" sz="1200" dirty="0"/>
                    </a:p>
                  </a:txBody>
                  <a:tcPr anchor="ctr">
                    <a:solidFill>
                      <a:schemeClr val="bg1">
                        <a:lumMod val="95000"/>
                      </a:schemeClr>
                    </a:solidFill>
                  </a:tcPr>
                </a:tc>
                <a:tc>
                  <a:txBody>
                    <a:bodyPr/>
                    <a:lstStyle/>
                    <a:p>
                      <a:pPr lvl="0">
                        <a:buNone/>
                      </a:pPr>
                      <a:endParaRPr lang="en-GB" sz="1200" dirty="0"/>
                    </a:p>
                  </a:txBody>
                  <a:tcPr anchor="ctr">
                    <a:solidFill>
                      <a:schemeClr val="bg1">
                        <a:lumMod val="95000"/>
                      </a:schemeClr>
                    </a:solidFill>
                  </a:tcPr>
                </a:tc>
                <a:tc>
                  <a:txBody>
                    <a:bodyPr/>
                    <a:lstStyle/>
                    <a:p>
                      <a:pPr lvl="0">
                        <a:buNone/>
                      </a:pPr>
                      <a:endParaRPr lang="en-GB" sz="1200" dirty="0"/>
                    </a:p>
                  </a:txBody>
                  <a:tcPr anchor="ctr">
                    <a:solidFill>
                      <a:schemeClr val="bg1">
                        <a:lumMod val="95000"/>
                      </a:schemeClr>
                    </a:solidFill>
                  </a:tcPr>
                </a:tc>
                <a:tc>
                  <a:txBody>
                    <a:bodyPr/>
                    <a:lstStyle/>
                    <a:p>
                      <a:pPr lvl="0">
                        <a:buNone/>
                      </a:pPr>
                      <a:endParaRPr lang="en-GB" sz="1200" dirty="0"/>
                    </a:p>
                  </a:txBody>
                  <a:tcPr anchor="ctr">
                    <a:solidFill>
                      <a:schemeClr val="bg1">
                        <a:lumMod val="95000"/>
                      </a:schemeClr>
                    </a:solidFill>
                  </a:tcPr>
                </a:tc>
                <a:tc>
                  <a:txBody>
                    <a:bodyPr/>
                    <a:lstStyle/>
                    <a:p>
                      <a:pPr lvl="0" defTabSz="914296">
                        <a:buNone/>
                        <a:tabLst/>
                        <a:defRPr/>
                      </a:pPr>
                      <a:endParaRPr kumimoji="0" lang="en-GB" sz="1200" dirty="0"/>
                    </a:p>
                  </a:txBody>
                  <a:tcPr anchor="ctr">
                    <a:solidFill>
                      <a:schemeClr val="bg1">
                        <a:lumMod val="95000"/>
                      </a:schemeClr>
                    </a:solidFill>
                  </a:tcPr>
                </a:tc>
                <a:extLst>
                  <a:ext uri="{0D108BD9-81ED-4DB2-BD59-A6C34878D82A}">
                    <a16:rowId xmlns:a16="http://schemas.microsoft.com/office/drawing/2014/main" val="1611424534"/>
                  </a:ext>
                </a:extLst>
              </a:tr>
            </a:tbl>
          </a:graphicData>
        </a:graphic>
      </p:graphicFrame>
      <p:graphicFrame>
        <p:nvGraphicFramePr>
          <p:cNvPr id="5" name="Table 4">
            <a:extLst>
              <a:ext uri="{FF2B5EF4-FFF2-40B4-BE49-F238E27FC236}">
                <a16:creationId xmlns:a16="http://schemas.microsoft.com/office/drawing/2014/main" id="{0F31C279-D026-29CC-6DDF-862F6DD03EFA}"/>
              </a:ext>
            </a:extLst>
          </p:cNvPr>
          <p:cNvGraphicFramePr>
            <a:graphicFrameLocks noGrp="1"/>
          </p:cNvGraphicFramePr>
          <p:nvPr>
            <p:extLst>
              <p:ext uri="{D42A27DB-BD31-4B8C-83A1-F6EECF244321}">
                <p14:modId xmlns:p14="http://schemas.microsoft.com/office/powerpoint/2010/main" val="1196160856"/>
              </p:ext>
            </p:extLst>
          </p:nvPr>
        </p:nvGraphicFramePr>
        <p:xfrm>
          <a:off x="628788" y="3271520"/>
          <a:ext cx="2121362" cy="1006631"/>
        </p:xfrm>
        <a:graphic>
          <a:graphicData uri="http://schemas.openxmlformats.org/drawingml/2006/table">
            <a:tbl>
              <a:tblPr firstRow="1" bandRow="1">
                <a:tableStyleId>{9D7B26C5-4107-4FEC-AEDC-1716B250A1EF}</a:tableStyleId>
              </a:tblPr>
              <a:tblGrid>
                <a:gridCol w="2121362">
                  <a:extLst>
                    <a:ext uri="{9D8B030D-6E8A-4147-A177-3AD203B41FA5}">
                      <a16:colId xmlns:a16="http://schemas.microsoft.com/office/drawing/2014/main" val="2539020868"/>
                    </a:ext>
                  </a:extLst>
                </a:gridCol>
              </a:tblGrid>
              <a:tr h="1006631">
                <a:tc>
                  <a:txBody>
                    <a:bodyPr/>
                    <a:lstStyle/>
                    <a:p>
                      <a:r>
                        <a:rPr lang="en-GB" sz="1600" dirty="0"/>
                        <a:t>PROJECT MOBILISATION / STABILISATION</a:t>
                      </a:r>
                    </a:p>
                  </a:txBody>
                  <a:tcPr/>
                </a:tc>
                <a:extLst>
                  <a:ext uri="{0D108BD9-81ED-4DB2-BD59-A6C34878D82A}">
                    <a16:rowId xmlns:a16="http://schemas.microsoft.com/office/drawing/2014/main" val="1011628518"/>
                  </a:ext>
                </a:extLst>
              </a:tr>
            </a:tbl>
          </a:graphicData>
        </a:graphic>
      </p:graphicFrame>
      <p:graphicFrame>
        <p:nvGraphicFramePr>
          <p:cNvPr id="6" name="Table 5">
            <a:extLst>
              <a:ext uri="{FF2B5EF4-FFF2-40B4-BE49-F238E27FC236}">
                <a16:creationId xmlns:a16="http://schemas.microsoft.com/office/drawing/2014/main" id="{C6898FA6-F9DA-4000-A0FA-8368EE894E4C}"/>
              </a:ext>
            </a:extLst>
          </p:cNvPr>
          <p:cNvGraphicFramePr>
            <a:graphicFrameLocks noGrp="1"/>
          </p:cNvGraphicFramePr>
          <p:nvPr>
            <p:extLst>
              <p:ext uri="{D42A27DB-BD31-4B8C-83A1-F6EECF244321}">
                <p14:modId xmlns:p14="http://schemas.microsoft.com/office/powerpoint/2010/main" val="2629013172"/>
              </p:ext>
            </p:extLst>
          </p:nvPr>
        </p:nvGraphicFramePr>
        <p:xfrm>
          <a:off x="628788" y="4404104"/>
          <a:ext cx="2121362" cy="623730"/>
        </p:xfrm>
        <a:graphic>
          <a:graphicData uri="http://schemas.openxmlformats.org/drawingml/2006/table">
            <a:tbl>
              <a:tblPr firstRow="1" bandRow="1">
                <a:tableStyleId>{9D7B26C5-4107-4FEC-AEDC-1716B250A1EF}</a:tableStyleId>
              </a:tblPr>
              <a:tblGrid>
                <a:gridCol w="2121362">
                  <a:extLst>
                    <a:ext uri="{9D8B030D-6E8A-4147-A177-3AD203B41FA5}">
                      <a16:colId xmlns:a16="http://schemas.microsoft.com/office/drawing/2014/main" val="2539020868"/>
                    </a:ext>
                  </a:extLst>
                </a:gridCol>
              </a:tblGrid>
              <a:tr h="623730">
                <a:tc>
                  <a:txBody>
                    <a:bodyPr/>
                    <a:lstStyle/>
                    <a:p>
                      <a:r>
                        <a:rPr lang="en-GB" sz="1600" dirty="0"/>
                        <a:t>INVOICE NETWORK </a:t>
                      </a:r>
                    </a:p>
                  </a:txBody>
                  <a:tcPr/>
                </a:tc>
                <a:extLst>
                  <a:ext uri="{0D108BD9-81ED-4DB2-BD59-A6C34878D82A}">
                    <a16:rowId xmlns:a16="http://schemas.microsoft.com/office/drawing/2014/main" val="1011628518"/>
                  </a:ext>
                </a:extLst>
              </a:tr>
            </a:tbl>
          </a:graphicData>
        </a:graphic>
      </p:graphicFrame>
      <p:graphicFrame>
        <p:nvGraphicFramePr>
          <p:cNvPr id="7" name="Table 6">
            <a:extLst>
              <a:ext uri="{FF2B5EF4-FFF2-40B4-BE49-F238E27FC236}">
                <a16:creationId xmlns:a16="http://schemas.microsoft.com/office/drawing/2014/main" id="{F8272151-AD9F-D688-CC4A-87B269588D61}"/>
              </a:ext>
            </a:extLst>
          </p:cNvPr>
          <p:cNvGraphicFramePr>
            <a:graphicFrameLocks noGrp="1"/>
          </p:cNvGraphicFramePr>
          <p:nvPr>
            <p:extLst>
              <p:ext uri="{D42A27DB-BD31-4B8C-83A1-F6EECF244321}">
                <p14:modId xmlns:p14="http://schemas.microsoft.com/office/powerpoint/2010/main" val="4247269618"/>
              </p:ext>
            </p:extLst>
          </p:nvPr>
        </p:nvGraphicFramePr>
        <p:xfrm>
          <a:off x="628788" y="5164281"/>
          <a:ext cx="2121362" cy="634496"/>
        </p:xfrm>
        <a:graphic>
          <a:graphicData uri="http://schemas.openxmlformats.org/drawingml/2006/table">
            <a:tbl>
              <a:tblPr firstRow="1" bandRow="1">
                <a:tableStyleId>{9D7B26C5-4107-4FEC-AEDC-1716B250A1EF}</a:tableStyleId>
              </a:tblPr>
              <a:tblGrid>
                <a:gridCol w="2121362">
                  <a:extLst>
                    <a:ext uri="{9D8B030D-6E8A-4147-A177-3AD203B41FA5}">
                      <a16:colId xmlns:a16="http://schemas.microsoft.com/office/drawing/2014/main" val="2539020868"/>
                    </a:ext>
                  </a:extLst>
                </a:gridCol>
              </a:tblGrid>
              <a:tr h="634496">
                <a:tc>
                  <a:txBody>
                    <a:bodyPr/>
                    <a:lstStyle/>
                    <a:p>
                      <a:r>
                        <a:rPr lang="en-GB" sz="1600" dirty="0"/>
                        <a:t>OM NETWORK</a:t>
                      </a:r>
                    </a:p>
                  </a:txBody>
                  <a:tcPr/>
                </a:tc>
                <a:extLst>
                  <a:ext uri="{0D108BD9-81ED-4DB2-BD59-A6C34878D82A}">
                    <a16:rowId xmlns:a16="http://schemas.microsoft.com/office/drawing/2014/main" val="1011628518"/>
                  </a:ext>
                </a:extLst>
              </a:tr>
            </a:tbl>
          </a:graphicData>
        </a:graphic>
      </p:graphicFrame>
      <p:graphicFrame>
        <p:nvGraphicFramePr>
          <p:cNvPr id="8" name="Table 7">
            <a:extLst>
              <a:ext uri="{FF2B5EF4-FFF2-40B4-BE49-F238E27FC236}">
                <a16:creationId xmlns:a16="http://schemas.microsoft.com/office/drawing/2014/main" id="{D7939A10-4333-ADE7-2411-96E14637CB6A}"/>
              </a:ext>
            </a:extLst>
          </p:cNvPr>
          <p:cNvGraphicFramePr>
            <a:graphicFrameLocks noGrp="1"/>
          </p:cNvGraphicFramePr>
          <p:nvPr>
            <p:extLst>
              <p:ext uri="{D42A27DB-BD31-4B8C-83A1-F6EECF244321}">
                <p14:modId xmlns:p14="http://schemas.microsoft.com/office/powerpoint/2010/main" val="3322962820"/>
              </p:ext>
            </p:extLst>
          </p:nvPr>
        </p:nvGraphicFramePr>
        <p:xfrm>
          <a:off x="628788" y="5924730"/>
          <a:ext cx="2121362" cy="523220"/>
        </p:xfrm>
        <a:graphic>
          <a:graphicData uri="http://schemas.openxmlformats.org/drawingml/2006/table">
            <a:tbl>
              <a:tblPr firstRow="1" bandRow="1">
                <a:tableStyleId>{9D7B26C5-4107-4FEC-AEDC-1716B250A1EF}</a:tableStyleId>
              </a:tblPr>
              <a:tblGrid>
                <a:gridCol w="2121362">
                  <a:extLst>
                    <a:ext uri="{9D8B030D-6E8A-4147-A177-3AD203B41FA5}">
                      <a16:colId xmlns:a16="http://schemas.microsoft.com/office/drawing/2014/main" val="2539020868"/>
                    </a:ext>
                  </a:extLst>
                </a:gridCol>
              </a:tblGrid>
              <a:tr h="523220">
                <a:tc>
                  <a:txBody>
                    <a:bodyPr/>
                    <a:lstStyle/>
                    <a:p>
                      <a:r>
                        <a:rPr lang="en-GB" sz="1600" dirty="0"/>
                        <a:t>SPS EDI TRANSITION</a:t>
                      </a:r>
                    </a:p>
                  </a:txBody>
                  <a:tcPr/>
                </a:tc>
                <a:extLst>
                  <a:ext uri="{0D108BD9-81ED-4DB2-BD59-A6C34878D82A}">
                    <a16:rowId xmlns:a16="http://schemas.microsoft.com/office/drawing/2014/main" val="1011628518"/>
                  </a:ext>
                </a:extLst>
              </a:tr>
            </a:tbl>
          </a:graphicData>
        </a:graphic>
      </p:graphicFrame>
      <p:graphicFrame>
        <p:nvGraphicFramePr>
          <p:cNvPr id="9" name="Table 8">
            <a:extLst>
              <a:ext uri="{FF2B5EF4-FFF2-40B4-BE49-F238E27FC236}">
                <a16:creationId xmlns:a16="http://schemas.microsoft.com/office/drawing/2014/main" id="{AEB28458-CFDE-EF62-0A98-D77D3ED4DF3A}"/>
              </a:ext>
            </a:extLst>
          </p:cNvPr>
          <p:cNvGraphicFramePr>
            <a:graphicFrameLocks noGrp="1"/>
          </p:cNvGraphicFramePr>
          <p:nvPr>
            <p:extLst>
              <p:ext uri="{D42A27DB-BD31-4B8C-83A1-F6EECF244321}">
                <p14:modId xmlns:p14="http://schemas.microsoft.com/office/powerpoint/2010/main" val="562724005"/>
              </p:ext>
            </p:extLst>
          </p:nvPr>
        </p:nvGraphicFramePr>
        <p:xfrm>
          <a:off x="555062" y="967572"/>
          <a:ext cx="11081876" cy="1645920"/>
        </p:xfrm>
        <a:graphic>
          <a:graphicData uri="http://schemas.openxmlformats.org/drawingml/2006/table">
            <a:tbl>
              <a:tblPr firstRow="1" bandRow="1">
                <a:tableStyleId>{8A107856-5554-42FB-B03E-39F5DBC370BA}</a:tableStyleId>
              </a:tblPr>
              <a:tblGrid>
                <a:gridCol w="2277165">
                  <a:extLst>
                    <a:ext uri="{9D8B030D-6E8A-4147-A177-3AD203B41FA5}">
                      <a16:colId xmlns:a16="http://schemas.microsoft.com/office/drawing/2014/main" val="955297891"/>
                    </a:ext>
                  </a:extLst>
                </a:gridCol>
                <a:gridCol w="1691149">
                  <a:extLst>
                    <a:ext uri="{9D8B030D-6E8A-4147-A177-3AD203B41FA5}">
                      <a16:colId xmlns:a16="http://schemas.microsoft.com/office/drawing/2014/main" val="2776710894"/>
                    </a:ext>
                  </a:extLst>
                </a:gridCol>
                <a:gridCol w="7113562">
                  <a:extLst>
                    <a:ext uri="{9D8B030D-6E8A-4147-A177-3AD203B41FA5}">
                      <a16:colId xmlns:a16="http://schemas.microsoft.com/office/drawing/2014/main" val="1150214031"/>
                    </a:ext>
                  </a:extLst>
                </a:gridCol>
              </a:tblGrid>
              <a:tr h="268698">
                <a:tc>
                  <a:txBody>
                    <a:bodyPr/>
                    <a:lstStyle/>
                    <a:p>
                      <a:r>
                        <a:rPr lang="en-GB" sz="1200" b="0" dirty="0"/>
                        <a:t>Part 1: Project Mobilisation</a:t>
                      </a:r>
                    </a:p>
                  </a:txBody>
                  <a:tcPr/>
                </a:tc>
                <a:tc>
                  <a:txBody>
                    <a:bodyPr/>
                    <a:lstStyle/>
                    <a:p>
                      <a:r>
                        <a:rPr lang="en-GB" sz="1200" b="0" dirty="0"/>
                        <a:t>Months 1-5</a:t>
                      </a:r>
                    </a:p>
                  </a:txBody>
                  <a:tcPr/>
                </a:tc>
                <a:tc>
                  <a:txBody>
                    <a:bodyPr/>
                    <a:lstStyle/>
                    <a:p>
                      <a:r>
                        <a:rPr lang="en-GB" sz="1200" b="0" dirty="0"/>
                        <a:t>Project approved, vendor selection, resources onboarded</a:t>
                      </a:r>
                    </a:p>
                  </a:txBody>
                  <a:tcPr/>
                </a:tc>
                <a:extLst>
                  <a:ext uri="{0D108BD9-81ED-4DB2-BD59-A6C34878D82A}">
                    <a16:rowId xmlns:a16="http://schemas.microsoft.com/office/drawing/2014/main" val="319814155"/>
                  </a:ext>
                </a:extLst>
              </a:tr>
              <a:tr h="268698">
                <a:tc>
                  <a:txBody>
                    <a:bodyPr/>
                    <a:lstStyle/>
                    <a:p>
                      <a:r>
                        <a:rPr lang="en-GB" sz="1200" b="0" dirty="0"/>
                        <a:t>Part 2: Project Stabilisation</a:t>
                      </a:r>
                    </a:p>
                  </a:txBody>
                  <a:tcPr/>
                </a:tc>
                <a:tc>
                  <a:txBody>
                    <a:bodyPr/>
                    <a:lstStyle/>
                    <a:p>
                      <a:r>
                        <a:rPr lang="en-GB" sz="1200" b="0" dirty="0"/>
                        <a:t>Months 4-6</a:t>
                      </a:r>
                    </a:p>
                  </a:txBody>
                  <a:tcPr/>
                </a:tc>
                <a:tc>
                  <a:txBody>
                    <a:bodyPr/>
                    <a:lstStyle/>
                    <a:p>
                      <a:r>
                        <a:rPr lang="en-GB" sz="1200" b="0" dirty="0"/>
                        <a:t>PM in place, Architect create current, transition and end states. Data flow patterns agreed globally.</a:t>
                      </a:r>
                    </a:p>
                  </a:txBody>
                  <a:tcPr/>
                </a:tc>
                <a:extLst>
                  <a:ext uri="{0D108BD9-81ED-4DB2-BD59-A6C34878D82A}">
                    <a16:rowId xmlns:a16="http://schemas.microsoft.com/office/drawing/2014/main" val="3138598237"/>
                  </a:ext>
                </a:extLst>
              </a:tr>
              <a:tr h="268698">
                <a:tc>
                  <a:txBody>
                    <a:bodyPr/>
                    <a:lstStyle/>
                    <a:p>
                      <a:r>
                        <a:rPr lang="en-GB" sz="1200" b="0" dirty="0"/>
                        <a:t>Part 3: Invoice Network</a:t>
                      </a:r>
                    </a:p>
                  </a:txBody>
                  <a:tcPr/>
                </a:tc>
                <a:tc>
                  <a:txBody>
                    <a:bodyPr/>
                    <a:lstStyle/>
                    <a:p>
                      <a:r>
                        <a:rPr lang="en-GB" sz="1200" b="0" dirty="0"/>
                        <a:t>Months 6-10</a:t>
                      </a:r>
                    </a:p>
                  </a:txBody>
                  <a:tcPr/>
                </a:tc>
                <a:tc>
                  <a:txBody>
                    <a:bodyPr/>
                    <a:lstStyle/>
                    <a:p>
                      <a:r>
                        <a:rPr lang="en-GB" sz="1200" b="0" dirty="0"/>
                        <a:t>Initial targets onboarded, transaction validations</a:t>
                      </a:r>
                    </a:p>
                  </a:txBody>
                  <a:tcPr/>
                </a:tc>
                <a:extLst>
                  <a:ext uri="{0D108BD9-81ED-4DB2-BD59-A6C34878D82A}">
                    <a16:rowId xmlns:a16="http://schemas.microsoft.com/office/drawing/2014/main" val="3775422659"/>
                  </a:ext>
                </a:extLst>
              </a:tr>
              <a:tr h="268698">
                <a:tc>
                  <a:txBody>
                    <a:bodyPr/>
                    <a:lstStyle/>
                    <a:p>
                      <a:r>
                        <a:rPr lang="en-GB" sz="1200" b="0" dirty="0"/>
                        <a:t>Part 4: OM Network</a:t>
                      </a:r>
                    </a:p>
                  </a:txBody>
                  <a:tcPr/>
                </a:tc>
                <a:tc>
                  <a:txBody>
                    <a:bodyPr/>
                    <a:lstStyle/>
                    <a:p>
                      <a:r>
                        <a:rPr lang="en-GB" sz="1200" b="0" dirty="0"/>
                        <a:t>Months 9-13</a:t>
                      </a:r>
                    </a:p>
                  </a:txBody>
                  <a:tcPr/>
                </a:tc>
                <a:tc>
                  <a:txBody>
                    <a:bodyPr/>
                    <a:lstStyle/>
                    <a:p>
                      <a:r>
                        <a:rPr lang="en-GB" sz="1200" b="0" dirty="0"/>
                        <a:t>Initial targets onboarded for order management</a:t>
                      </a:r>
                    </a:p>
                  </a:txBody>
                  <a:tcPr/>
                </a:tc>
                <a:extLst>
                  <a:ext uri="{0D108BD9-81ED-4DB2-BD59-A6C34878D82A}">
                    <a16:rowId xmlns:a16="http://schemas.microsoft.com/office/drawing/2014/main" val="542154365"/>
                  </a:ext>
                </a:extLst>
              </a:tr>
              <a:tr h="268698">
                <a:tc>
                  <a:txBody>
                    <a:bodyPr/>
                    <a:lstStyle/>
                    <a:p>
                      <a:r>
                        <a:rPr lang="en-GB" sz="1200" b="0" dirty="0"/>
                        <a:t>Part 5: SPS Transition</a:t>
                      </a:r>
                    </a:p>
                  </a:txBody>
                  <a:tcPr/>
                </a:tc>
                <a:tc>
                  <a:txBody>
                    <a:bodyPr/>
                    <a:lstStyle/>
                    <a:p>
                      <a:r>
                        <a:rPr lang="en-GB" sz="1200" b="0" dirty="0"/>
                        <a:t>Months  11-13</a:t>
                      </a:r>
                    </a:p>
                  </a:txBody>
                  <a:tcPr/>
                </a:tc>
                <a:tc>
                  <a:txBody>
                    <a:bodyPr/>
                    <a:lstStyle/>
                    <a:p>
                      <a:r>
                        <a:rPr lang="en-GB" sz="1200" b="0" dirty="0"/>
                        <a:t>Current EDI accounts via SPS moved to B2B, transitioned to 1 provider.</a:t>
                      </a:r>
                    </a:p>
                  </a:txBody>
                  <a:tcPr/>
                </a:tc>
                <a:extLst>
                  <a:ext uri="{0D108BD9-81ED-4DB2-BD59-A6C34878D82A}">
                    <a16:rowId xmlns:a16="http://schemas.microsoft.com/office/drawing/2014/main" val="3087744323"/>
                  </a:ext>
                </a:extLst>
              </a:tr>
              <a:tr h="268698">
                <a:tc>
                  <a:txBody>
                    <a:bodyPr/>
                    <a:lstStyle/>
                    <a:p>
                      <a:r>
                        <a:rPr lang="en-GB" sz="1200" b="0" dirty="0"/>
                        <a:t>Part 6: BAU</a:t>
                      </a:r>
                    </a:p>
                  </a:txBody>
                  <a:tcPr/>
                </a:tc>
                <a:tc>
                  <a:txBody>
                    <a:bodyPr/>
                    <a:lstStyle/>
                    <a:p>
                      <a:r>
                        <a:rPr lang="en-GB" sz="1200" b="0" dirty="0"/>
                        <a:t>Months 14+</a:t>
                      </a:r>
                    </a:p>
                  </a:txBody>
                  <a:tcPr/>
                </a:tc>
                <a:tc>
                  <a:txBody>
                    <a:bodyPr/>
                    <a:lstStyle/>
                    <a:p>
                      <a:r>
                        <a:rPr lang="en-GB" sz="1200" b="0" dirty="0"/>
                        <a:t>Follow target plan to onboard from playbooks, support model in place.</a:t>
                      </a:r>
                    </a:p>
                  </a:txBody>
                  <a:tcPr/>
                </a:tc>
                <a:extLst>
                  <a:ext uri="{0D108BD9-81ED-4DB2-BD59-A6C34878D82A}">
                    <a16:rowId xmlns:a16="http://schemas.microsoft.com/office/drawing/2014/main" val="955483690"/>
                  </a:ext>
                </a:extLst>
              </a:tr>
            </a:tbl>
          </a:graphicData>
        </a:graphic>
      </p:graphicFrame>
      <p:sp>
        <p:nvSpPr>
          <p:cNvPr id="10" name="Arrow: Pentagon 9">
            <a:extLst>
              <a:ext uri="{FF2B5EF4-FFF2-40B4-BE49-F238E27FC236}">
                <a16:creationId xmlns:a16="http://schemas.microsoft.com/office/drawing/2014/main" id="{80EEA337-820D-C10E-53FE-BC15B0B4BBED}"/>
              </a:ext>
            </a:extLst>
          </p:cNvPr>
          <p:cNvSpPr/>
          <p:nvPr/>
        </p:nvSpPr>
        <p:spPr>
          <a:xfrm>
            <a:off x="6488448" y="4342792"/>
            <a:ext cx="991467" cy="41509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dirty="0">
                <a:solidFill>
                  <a:srgbClr val="FFFFFF"/>
                </a:solidFill>
                <a:latin typeface="Open Sans"/>
              </a:rPr>
              <a:t>INV OUT INTEGRATION API</a:t>
            </a:r>
            <a:endParaRPr kumimoji="0" lang="en-GB" sz="800" b="0" i="0" u="none" strike="noStrike" kern="1200" cap="none" spc="0" normalizeH="0" baseline="0" noProof="0" dirty="0">
              <a:ln>
                <a:noFill/>
              </a:ln>
              <a:solidFill>
                <a:srgbClr val="FFFFFF"/>
              </a:solidFill>
              <a:effectLst/>
              <a:uLnTx/>
              <a:uFillTx/>
              <a:latin typeface="Open Sans"/>
            </a:endParaRPr>
          </a:p>
        </p:txBody>
      </p:sp>
      <p:sp>
        <p:nvSpPr>
          <p:cNvPr id="11" name="TextBox 10">
            <a:extLst>
              <a:ext uri="{FF2B5EF4-FFF2-40B4-BE49-F238E27FC236}">
                <a16:creationId xmlns:a16="http://schemas.microsoft.com/office/drawing/2014/main" id="{0091D627-AA49-B7BA-242F-B54088BED377}"/>
              </a:ext>
            </a:extLst>
          </p:cNvPr>
          <p:cNvSpPr txBox="1"/>
          <p:nvPr/>
        </p:nvSpPr>
        <p:spPr>
          <a:xfrm>
            <a:off x="2972747" y="3441942"/>
            <a:ext cx="796205" cy="577081"/>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Open Sans"/>
                <a:ea typeface="+mn-ea"/>
                <a:cs typeface="+mn-cs"/>
              </a:rPr>
              <a:t>Business</a:t>
            </a:r>
            <a:r>
              <a:rPr lang="en-GB" sz="1050" dirty="0">
                <a:solidFill>
                  <a:srgbClr val="000000"/>
                </a:solidFill>
                <a:latin typeface="Open Sans"/>
              </a:rPr>
              <a:t>s</a:t>
            </a:r>
            <a:br>
              <a:rPr lang="en-GB" sz="1050" dirty="0">
                <a:solidFill>
                  <a:srgbClr val="000000"/>
                </a:solidFill>
                <a:latin typeface="Open Sans"/>
              </a:rPr>
            </a:br>
            <a:r>
              <a:rPr lang="en-GB" sz="1050" dirty="0">
                <a:solidFill>
                  <a:srgbClr val="000000"/>
                </a:solidFill>
                <a:latin typeface="Open Sans"/>
              </a:rPr>
              <a:t>Case</a:t>
            </a:r>
          </a:p>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Approval</a:t>
            </a:r>
            <a:endParaRPr kumimoji="0" lang="en-GB" sz="105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2" name="Flowchart: Decision 11">
            <a:extLst>
              <a:ext uri="{FF2B5EF4-FFF2-40B4-BE49-F238E27FC236}">
                <a16:creationId xmlns:a16="http://schemas.microsoft.com/office/drawing/2014/main" id="{23F671FF-D67F-956F-7561-E26CC55F4CFD}"/>
              </a:ext>
            </a:extLst>
          </p:cNvPr>
          <p:cNvSpPr/>
          <p:nvPr/>
        </p:nvSpPr>
        <p:spPr>
          <a:xfrm>
            <a:off x="3527112" y="3314877"/>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9E62B488-7632-0031-B587-86782BE8EBCA}"/>
              </a:ext>
            </a:extLst>
          </p:cNvPr>
          <p:cNvSpPr txBox="1"/>
          <p:nvPr/>
        </p:nvSpPr>
        <p:spPr>
          <a:xfrm>
            <a:off x="8635204" y="4342792"/>
            <a:ext cx="1600825" cy="400110"/>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latin typeface="Open Sans"/>
              </a:rPr>
              <a:t>Top Target billing accounts on EDI</a:t>
            </a:r>
            <a:endParaRPr kumimoji="0" lang="en-GB" sz="10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 name="Arrow: Pentagon 13">
            <a:extLst>
              <a:ext uri="{FF2B5EF4-FFF2-40B4-BE49-F238E27FC236}">
                <a16:creationId xmlns:a16="http://schemas.microsoft.com/office/drawing/2014/main" id="{9289858F-7872-73B1-D84B-CC2BC7CAEDE1}"/>
              </a:ext>
            </a:extLst>
          </p:cNvPr>
          <p:cNvSpPr/>
          <p:nvPr/>
        </p:nvSpPr>
        <p:spPr>
          <a:xfrm>
            <a:off x="4054355" y="3337705"/>
            <a:ext cx="1391783" cy="144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1000" b="1" dirty="0">
                <a:solidFill>
                  <a:srgbClr val="FFFFFF"/>
                </a:solidFill>
                <a:latin typeface="Open Sans"/>
              </a:rPr>
              <a:t>RFP (IF NEEDED)</a:t>
            </a:r>
            <a:endParaRPr kumimoji="0" lang="en-GB" sz="1000" b="1" i="0" u="none" strike="noStrike" kern="1200" cap="none" spc="0" normalizeH="0" baseline="0" noProof="0" dirty="0">
              <a:ln>
                <a:noFill/>
              </a:ln>
              <a:solidFill>
                <a:srgbClr val="FFFFFF"/>
              </a:solidFill>
              <a:effectLst/>
              <a:uLnTx/>
              <a:uFillTx/>
              <a:latin typeface="Open Sans"/>
            </a:endParaRPr>
          </a:p>
        </p:txBody>
      </p:sp>
      <p:sp>
        <p:nvSpPr>
          <p:cNvPr id="15" name="TextBox 14">
            <a:extLst>
              <a:ext uri="{FF2B5EF4-FFF2-40B4-BE49-F238E27FC236}">
                <a16:creationId xmlns:a16="http://schemas.microsoft.com/office/drawing/2014/main" id="{1CA35B0F-8A2B-056E-F836-DC643C3FB6C9}"/>
              </a:ext>
            </a:extLst>
          </p:cNvPr>
          <p:cNvSpPr txBox="1"/>
          <p:nvPr/>
        </p:nvSpPr>
        <p:spPr>
          <a:xfrm>
            <a:off x="4877148" y="3520919"/>
            <a:ext cx="1717790" cy="253916"/>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PM allocated</a:t>
            </a:r>
          </a:p>
        </p:txBody>
      </p:sp>
      <p:sp>
        <p:nvSpPr>
          <p:cNvPr id="16" name="Flowchart: Decision 15">
            <a:extLst>
              <a:ext uri="{FF2B5EF4-FFF2-40B4-BE49-F238E27FC236}">
                <a16:creationId xmlns:a16="http://schemas.microsoft.com/office/drawing/2014/main" id="{C524CEF8-7CAA-136D-18C7-4EF098EC92D8}"/>
              </a:ext>
            </a:extLst>
          </p:cNvPr>
          <p:cNvSpPr/>
          <p:nvPr/>
        </p:nvSpPr>
        <p:spPr>
          <a:xfrm>
            <a:off x="4998724" y="3811207"/>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TextBox 16">
            <a:extLst>
              <a:ext uri="{FF2B5EF4-FFF2-40B4-BE49-F238E27FC236}">
                <a16:creationId xmlns:a16="http://schemas.microsoft.com/office/drawing/2014/main" id="{6F9086BF-6F02-10DA-487E-6282095DCFC4}"/>
              </a:ext>
            </a:extLst>
          </p:cNvPr>
          <p:cNvSpPr txBox="1"/>
          <p:nvPr/>
        </p:nvSpPr>
        <p:spPr>
          <a:xfrm>
            <a:off x="5103392" y="3721566"/>
            <a:ext cx="1142132" cy="415498"/>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D&amp;D team onboarded</a:t>
            </a:r>
            <a:endParaRPr kumimoji="0" lang="en-GB" sz="105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 name="Arrow: Pentagon 17">
            <a:extLst>
              <a:ext uri="{FF2B5EF4-FFF2-40B4-BE49-F238E27FC236}">
                <a16:creationId xmlns:a16="http://schemas.microsoft.com/office/drawing/2014/main" id="{7B36B56C-5686-F404-42E3-15B7A075B5ED}"/>
              </a:ext>
            </a:extLst>
          </p:cNvPr>
          <p:cNvSpPr/>
          <p:nvPr/>
        </p:nvSpPr>
        <p:spPr>
          <a:xfrm>
            <a:off x="5804821" y="3409738"/>
            <a:ext cx="1142132" cy="4154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noProof="0" dirty="0">
                <a:solidFill>
                  <a:srgbClr val="FFFFFF"/>
                </a:solidFill>
                <a:latin typeface="Open Sans"/>
              </a:rPr>
              <a:t>ARCH &amp; SOLUTION STATES AGREED</a:t>
            </a:r>
            <a:endParaRPr kumimoji="0" lang="en-GB" sz="800" b="0" i="0" u="none" strike="noStrike" kern="1200" cap="none" spc="0" normalizeH="0" baseline="0" noProof="0" dirty="0">
              <a:ln>
                <a:noFill/>
              </a:ln>
              <a:solidFill>
                <a:srgbClr val="FFFFFF"/>
              </a:solidFill>
              <a:effectLst/>
              <a:uLnTx/>
              <a:uFillTx/>
              <a:latin typeface="Open Sans"/>
            </a:endParaRPr>
          </a:p>
        </p:txBody>
      </p:sp>
      <p:sp>
        <p:nvSpPr>
          <p:cNvPr id="19" name="Arrow: Pentagon 18">
            <a:extLst>
              <a:ext uri="{FF2B5EF4-FFF2-40B4-BE49-F238E27FC236}">
                <a16:creationId xmlns:a16="http://schemas.microsoft.com/office/drawing/2014/main" id="{FE45F84E-2E50-9B33-EC04-DA40E0695B79}"/>
              </a:ext>
            </a:extLst>
          </p:cNvPr>
          <p:cNvSpPr/>
          <p:nvPr/>
        </p:nvSpPr>
        <p:spPr>
          <a:xfrm>
            <a:off x="7479915" y="4342792"/>
            <a:ext cx="991467" cy="41509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dirty="0">
                <a:solidFill>
                  <a:srgbClr val="FFFFFF"/>
                </a:solidFill>
                <a:latin typeface="Open Sans"/>
              </a:rPr>
              <a:t>EDI ESTABLISHED</a:t>
            </a:r>
            <a:endParaRPr kumimoji="0" lang="en-GB" sz="800" b="0" i="0" u="none" strike="noStrike" kern="1200" cap="none" spc="0" normalizeH="0" baseline="0" noProof="0" dirty="0">
              <a:ln>
                <a:noFill/>
              </a:ln>
              <a:solidFill>
                <a:srgbClr val="FFFFFF"/>
              </a:solidFill>
              <a:effectLst/>
              <a:uLnTx/>
              <a:uFillTx/>
              <a:latin typeface="Open Sans"/>
            </a:endParaRPr>
          </a:p>
        </p:txBody>
      </p:sp>
      <p:sp>
        <p:nvSpPr>
          <p:cNvPr id="20" name="Flowchart: Decision 19">
            <a:extLst>
              <a:ext uri="{FF2B5EF4-FFF2-40B4-BE49-F238E27FC236}">
                <a16:creationId xmlns:a16="http://schemas.microsoft.com/office/drawing/2014/main" id="{E6A91B62-8D19-FBA1-F68A-892A83E0C5ED}"/>
              </a:ext>
            </a:extLst>
          </p:cNvPr>
          <p:cNvSpPr/>
          <p:nvPr/>
        </p:nvSpPr>
        <p:spPr>
          <a:xfrm>
            <a:off x="8489918" y="4460337"/>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2" name="Arrow: Pentagon 21">
            <a:extLst>
              <a:ext uri="{FF2B5EF4-FFF2-40B4-BE49-F238E27FC236}">
                <a16:creationId xmlns:a16="http://schemas.microsoft.com/office/drawing/2014/main" id="{CDD067AF-EA0C-CAF4-ED81-E4AA9D7001DF}"/>
              </a:ext>
            </a:extLst>
          </p:cNvPr>
          <p:cNvSpPr/>
          <p:nvPr/>
        </p:nvSpPr>
        <p:spPr>
          <a:xfrm>
            <a:off x="7997523" y="5039053"/>
            <a:ext cx="1073708" cy="41509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dirty="0">
                <a:solidFill>
                  <a:srgbClr val="FFFFFF"/>
                </a:solidFill>
                <a:latin typeface="Open Sans"/>
              </a:rPr>
              <a:t>OM INTEGRATION APIs</a:t>
            </a:r>
          </a:p>
        </p:txBody>
      </p:sp>
      <p:sp>
        <p:nvSpPr>
          <p:cNvPr id="23" name="Arrow: Pentagon 22">
            <a:extLst>
              <a:ext uri="{FF2B5EF4-FFF2-40B4-BE49-F238E27FC236}">
                <a16:creationId xmlns:a16="http://schemas.microsoft.com/office/drawing/2014/main" id="{E56B63F4-DB65-FA5E-8497-3874517FD23D}"/>
              </a:ext>
            </a:extLst>
          </p:cNvPr>
          <p:cNvSpPr/>
          <p:nvPr/>
        </p:nvSpPr>
        <p:spPr>
          <a:xfrm>
            <a:off x="9089523" y="5045589"/>
            <a:ext cx="1954839" cy="41509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dirty="0">
                <a:solidFill>
                  <a:srgbClr val="FFFFFF"/>
                </a:solidFill>
                <a:latin typeface="Open Sans"/>
              </a:rPr>
              <a:t>EDI ESTABLISHED</a:t>
            </a:r>
            <a:endParaRPr kumimoji="0" lang="en-GB" sz="800" b="0" i="0" u="none" strike="noStrike" kern="1200" cap="none" spc="0" normalizeH="0" baseline="0" noProof="0" dirty="0">
              <a:ln>
                <a:noFill/>
              </a:ln>
              <a:solidFill>
                <a:srgbClr val="FFFFFF"/>
              </a:solidFill>
              <a:effectLst/>
              <a:uLnTx/>
              <a:uFillTx/>
              <a:latin typeface="Open Sans"/>
            </a:endParaRPr>
          </a:p>
        </p:txBody>
      </p:sp>
      <p:sp>
        <p:nvSpPr>
          <p:cNvPr id="24" name="Flowchart: Decision 23">
            <a:extLst>
              <a:ext uri="{FF2B5EF4-FFF2-40B4-BE49-F238E27FC236}">
                <a16:creationId xmlns:a16="http://schemas.microsoft.com/office/drawing/2014/main" id="{280BA671-6462-2154-6534-D3D82BD1C4BC}"/>
              </a:ext>
            </a:extLst>
          </p:cNvPr>
          <p:cNvSpPr/>
          <p:nvPr/>
        </p:nvSpPr>
        <p:spPr>
          <a:xfrm>
            <a:off x="11062898" y="5189412"/>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8A126277-6667-27CD-73AE-7A3C5A66EA33}"/>
              </a:ext>
            </a:extLst>
          </p:cNvPr>
          <p:cNvSpPr txBox="1"/>
          <p:nvPr/>
        </p:nvSpPr>
        <p:spPr>
          <a:xfrm>
            <a:off x="10099283" y="5393824"/>
            <a:ext cx="1600825" cy="400110"/>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latin typeface="Open Sans"/>
              </a:rPr>
              <a:t>Top Target Strategic accounts on EDI</a:t>
            </a:r>
            <a:endParaRPr kumimoji="0" lang="en-GB" sz="10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7" name="Flowchart: Decision 26">
            <a:extLst>
              <a:ext uri="{FF2B5EF4-FFF2-40B4-BE49-F238E27FC236}">
                <a16:creationId xmlns:a16="http://schemas.microsoft.com/office/drawing/2014/main" id="{2AD3D848-AFC0-033D-85F6-2CC6D10F6F74}"/>
              </a:ext>
            </a:extLst>
          </p:cNvPr>
          <p:cNvSpPr/>
          <p:nvPr/>
        </p:nvSpPr>
        <p:spPr>
          <a:xfrm>
            <a:off x="3874355" y="3320550"/>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8" name="TextBox 27">
            <a:extLst>
              <a:ext uri="{FF2B5EF4-FFF2-40B4-BE49-F238E27FC236}">
                <a16:creationId xmlns:a16="http://schemas.microsoft.com/office/drawing/2014/main" id="{24EA7555-3CD9-5B74-9406-E20D27E1C427}"/>
              </a:ext>
            </a:extLst>
          </p:cNvPr>
          <p:cNvSpPr txBox="1"/>
          <p:nvPr/>
        </p:nvSpPr>
        <p:spPr>
          <a:xfrm>
            <a:off x="3758596" y="3470615"/>
            <a:ext cx="796205" cy="415498"/>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Open Sans"/>
                <a:ea typeface="+mn-ea"/>
                <a:cs typeface="+mn-cs"/>
              </a:rPr>
              <a:t>Project</a:t>
            </a:r>
            <a:endParaRPr lang="en-GB" sz="1050" dirty="0">
              <a:solidFill>
                <a:srgbClr val="000000"/>
              </a:solidFill>
              <a:latin typeface="Open Sans"/>
            </a:endParaRPr>
          </a:p>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Approval</a:t>
            </a:r>
            <a:endParaRPr kumimoji="0" lang="en-GB" sz="105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9" name="Flowchart: Decision 28">
            <a:extLst>
              <a:ext uri="{FF2B5EF4-FFF2-40B4-BE49-F238E27FC236}">
                <a16:creationId xmlns:a16="http://schemas.microsoft.com/office/drawing/2014/main" id="{6319E956-2982-516E-F61C-6D71D29BAF10}"/>
              </a:ext>
            </a:extLst>
          </p:cNvPr>
          <p:cNvSpPr/>
          <p:nvPr/>
        </p:nvSpPr>
        <p:spPr>
          <a:xfrm>
            <a:off x="4750246" y="3547170"/>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Arrow: Pentagon 29">
            <a:extLst>
              <a:ext uri="{FF2B5EF4-FFF2-40B4-BE49-F238E27FC236}">
                <a16:creationId xmlns:a16="http://schemas.microsoft.com/office/drawing/2014/main" id="{A9B700A2-DE60-6FCC-6840-DE90106E472A}"/>
              </a:ext>
            </a:extLst>
          </p:cNvPr>
          <p:cNvSpPr/>
          <p:nvPr/>
        </p:nvSpPr>
        <p:spPr>
          <a:xfrm>
            <a:off x="11242898" y="4342791"/>
            <a:ext cx="577536" cy="1094619"/>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b="1" noProof="0" dirty="0">
                <a:solidFill>
                  <a:schemeClr val="tx1"/>
                </a:solidFill>
                <a:latin typeface="Open Sans"/>
              </a:rPr>
              <a:t>BAU</a:t>
            </a:r>
            <a:r>
              <a:rPr lang="en-GB" sz="800" noProof="0" dirty="0">
                <a:solidFill>
                  <a:schemeClr val="tx1"/>
                </a:solidFill>
                <a:latin typeface="Open Sans"/>
              </a:rPr>
              <a:t> </a:t>
            </a:r>
          </a:p>
          <a:p>
            <a:pPr marL="0" marR="0" lvl="0" indent="0" algn="ctr" defTabSz="914330" rtl="0" eaLnBrk="1" fontAlgn="auto" latinLnBrk="0" hangingPunct="1">
              <a:lnSpc>
                <a:spcPct val="100000"/>
              </a:lnSpc>
              <a:spcBef>
                <a:spcPts val="0"/>
              </a:spcBef>
              <a:spcAft>
                <a:spcPts val="0"/>
              </a:spcAft>
              <a:buClrTx/>
              <a:buSzTx/>
              <a:buFontTx/>
              <a:buNone/>
              <a:tabLst/>
              <a:defRPr/>
            </a:pPr>
            <a:r>
              <a:rPr lang="en-GB" sz="800" noProof="0" dirty="0">
                <a:solidFill>
                  <a:schemeClr val="tx1"/>
                </a:solidFill>
                <a:latin typeface="Open Sans"/>
              </a:rPr>
              <a:t>EDI TAKEUP</a:t>
            </a:r>
            <a:endParaRPr kumimoji="0" lang="en-GB" sz="800" b="0" i="0" u="none" strike="noStrike" kern="1200" cap="none" spc="0" normalizeH="0" baseline="0" noProof="0" dirty="0">
              <a:ln>
                <a:noFill/>
              </a:ln>
              <a:solidFill>
                <a:schemeClr val="tx1"/>
              </a:solidFill>
              <a:effectLst/>
              <a:uLnTx/>
              <a:uFillTx/>
              <a:latin typeface="Open Sans"/>
            </a:endParaRPr>
          </a:p>
        </p:txBody>
      </p:sp>
      <p:sp>
        <p:nvSpPr>
          <p:cNvPr id="31" name="Flowchart: Decision 30">
            <a:extLst>
              <a:ext uri="{FF2B5EF4-FFF2-40B4-BE49-F238E27FC236}">
                <a16:creationId xmlns:a16="http://schemas.microsoft.com/office/drawing/2014/main" id="{EC1FC40E-AB92-16DC-A3F7-47519E14C5CA}"/>
              </a:ext>
            </a:extLst>
          </p:cNvPr>
          <p:cNvSpPr/>
          <p:nvPr/>
        </p:nvSpPr>
        <p:spPr>
          <a:xfrm>
            <a:off x="11011211" y="3557517"/>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853B6192-A7F6-F321-B122-9E3B6EAA5132}"/>
              </a:ext>
            </a:extLst>
          </p:cNvPr>
          <p:cNvSpPr txBox="1"/>
          <p:nvPr/>
        </p:nvSpPr>
        <p:spPr>
          <a:xfrm>
            <a:off x="10712711" y="3687754"/>
            <a:ext cx="1142132" cy="253916"/>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Project Closes</a:t>
            </a:r>
            <a:endParaRPr kumimoji="0" lang="en-GB" sz="105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3" name="Arrow: Pentagon 32">
            <a:extLst>
              <a:ext uri="{FF2B5EF4-FFF2-40B4-BE49-F238E27FC236}">
                <a16:creationId xmlns:a16="http://schemas.microsoft.com/office/drawing/2014/main" id="{9CEC2046-1E79-374F-F656-DE54C2E983CC}"/>
              </a:ext>
            </a:extLst>
          </p:cNvPr>
          <p:cNvSpPr/>
          <p:nvPr/>
        </p:nvSpPr>
        <p:spPr>
          <a:xfrm>
            <a:off x="9071544" y="5846821"/>
            <a:ext cx="1972817" cy="41509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en-GB" sz="800" dirty="0">
                <a:solidFill>
                  <a:srgbClr val="FFFFFF"/>
                </a:solidFill>
                <a:latin typeface="Open Sans"/>
              </a:rPr>
              <a:t>EXISTING FROM SPS TO B24</a:t>
            </a:r>
          </a:p>
        </p:txBody>
      </p:sp>
      <p:sp>
        <p:nvSpPr>
          <p:cNvPr id="34" name="Flowchart: Decision 33">
            <a:extLst>
              <a:ext uri="{FF2B5EF4-FFF2-40B4-BE49-F238E27FC236}">
                <a16:creationId xmlns:a16="http://schemas.microsoft.com/office/drawing/2014/main" id="{A51AC10E-6198-0DD5-D210-98BB7E602A0F}"/>
              </a:ext>
            </a:extLst>
          </p:cNvPr>
          <p:cNvSpPr/>
          <p:nvPr/>
        </p:nvSpPr>
        <p:spPr>
          <a:xfrm>
            <a:off x="11101211" y="5955151"/>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223F9801-D1BD-C7D8-C8F7-558A7D4270A6}"/>
              </a:ext>
            </a:extLst>
          </p:cNvPr>
          <p:cNvSpPr txBox="1"/>
          <p:nvPr/>
        </p:nvSpPr>
        <p:spPr>
          <a:xfrm>
            <a:off x="11228849" y="5765825"/>
            <a:ext cx="771828" cy="577081"/>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Single EDI Provider</a:t>
            </a:r>
            <a:endParaRPr kumimoji="0" lang="en-GB" sz="105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6" name="Flowchart: Decision 35">
            <a:extLst>
              <a:ext uri="{FF2B5EF4-FFF2-40B4-BE49-F238E27FC236}">
                <a16:creationId xmlns:a16="http://schemas.microsoft.com/office/drawing/2014/main" id="{1AE44A70-372D-0718-978A-1B1FCF498ACF}"/>
              </a:ext>
            </a:extLst>
          </p:cNvPr>
          <p:cNvSpPr/>
          <p:nvPr/>
        </p:nvSpPr>
        <p:spPr>
          <a:xfrm>
            <a:off x="6953621" y="3527487"/>
            <a:ext cx="180000" cy="180000"/>
          </a:xfrm>
          <a:prstGeom prst="flowChartDecis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F15A6F54-C60C-AA9A-DF99-7F47F02B83E6}"/>
              </a:ext>
            </a:extLst>
          </p:cNvPr>
          <p:cNvSpPr txBox="1"/>
          <p:nvPr/>
        </p:nvSpPr>
        <p:spPr>
          <a:xfrm>
            <a:off x="7073050" y="3490529"/>
            <a:ext cx="856328" cy="415090"/>
          </a:xfrm>
          <a:prstGeom prst="rect">
            <a:avLst/>
          </a:prstGeom>
          <a:noFill/>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lang="en-GB" sz="1050" dirty="0">
                <a:solidFill>
                  <a:srgbClr val="000000"/>
                </a:solidFill>
                <a:latin typeface="Open Sans"/>
              </a:rPr>
              <a:t>Architect off project</a:t>
            </a:r>
          </a:p>
        </p:txBody>
      </p:sp>
    </p:spTree>
    <p:extLst>
      <p:ext uri="{BB962C8B-B14F-4D97-AF65-F5344CB8AC3E}">
        <p14:creationId xmlns:p14="http://schemas.microsoft.com/office/powerpoint/2010/main" val="274555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6B9A-ACE9-5F96-716C-4748BB4A24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2BFD16-56A8-FC40-0B80-4D1E2133F28B}"/>
              </a:ext>
            </a:extLst>
          </p:cNvPr>
          <p:cNvSpPr txBox="1"/>
          <p:nvPr/>
        </p:nvSpPr>
        <p:spPr>
          <a:xfrm>
            <a:off x="960526" y="149564"/>
            <a:ext cx="9896812" cy="611899"/>
          </a:xfrm>
          <a:prstGeom prst="rect">
            <a:avLst/>
          </a:prstGeom>
          <a:noFill/>
        </p:spPr>
        <p:txBody>
          <a:bodyPr wrap="none" rtlCol="0">
            <a:spAutoFit/>
          </a:bodyPr>
          <a:lstStyle/>
          <a:p>
            <a:pPr defTabSz="914172">
              <a:lnSpc>
                <a:spcPct val="130000"/>
              </a:lnSpc>
              <a:spcBef>
                <a:spcPts val="1000"/>
              </a:spcBef>
              <a:defRPr/>
            </a:pPr>
            <a:r>
              <a:rPr lang="en-GB" sz="2800" b="1" dirty="0">
                <a:latin typeface="Aptos" panose="020B0004020202020204" pitchFamily="34" charset="0"/>
                <a:ea typeface="Verdana"/>
                <a:sym typeface="Helvetica Light"/>
              </a:rPr>
              <a:t>EMEA: ROI for change in EDI provider &amp; capability expansion</a:t>
            </a:r>
          </a:p>
        </p:txBody>
      </p:sp>
      <p:sp>
        <p:nvSpPr>
          <p:cNvPr id="13" name="Rectangle 12">
            <a:extLst>
              <a:ext uri="{FF2B5EF4-FFF2-40B4-BE49-F238E27FC236}">
                <a16:creationId xmlns:a16="http://schemas.microsoft.com/office/drawing/2014/main" id="{F7A0AF67-CAA3-BC97-1C20-ECD914B084EE}"/>
              </a:ext>
            </a:extLst>
          </p:cNvPr>
          <p:cNvSpPr/>
          <p:nvPr/>
        </p:nvSpPr>
        <p:spPr>
          <a:xfrm>
            <a:off x="290984" y="834421"/>
            <a:ext cx="5617948" cy="5162310"/>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NL" b="1"/>
          </a:p>
        </p:txBody>
      </p:sp>
      <p:sp>
        <p:nvSpPr>
          <p:cNvPr id="30" name="Rectangle 29">
            <a:extLst>
              <a:ext uri="{FF2B5EF4-FFF2-40B4-BE49-F238E27FC236}">
                <a16:creationId xmlns:a16="http://schemas.microsoft.com/office/drawing/2014/main" id="{475D37C9-BD39-26DF-86B9-B15AB4AA7FBF}"/>
              </a:ext>
            </a:extLst>
          </p:cNvPr>
          <p:cNvSpPr/>
          <p:nvPr/>
        </p:nvSpPr>
        <p:spPr>
          <a:xfrm>
            <a:off x="6329612" y="872936"/>
            <a:ext cx="5251048" cy="167057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Benefits Quantitative</a:t>
            </a:r>
            <a:endParaRPr lang="en-NL" sz="1400" b="1" dirty="0">
              <a:solidFill>
                <a:schemeClr val="tx1"/>
              </a:solidFill>
            </a:endParaRPr>
          </a:p>
          <a:p>
            <a:pPr algn="ctr"/>
            <a:endParaRPr lang="en-NL" sz="1400" dirty="0">
              <a:solidFill>
                <a:schemeClr val="tx1"/>
              </a:solidFill>
            </a:endParaRPr>
          </a:p>
          <a:p>
            <a:pPr marL="285750" indent="-285750">
              <a:buFont typeface="Arial" panose="020B0604020202020204" pitchFamily="34" charset="0"/>
              <a:buChar char="•"/>
            </a:pPr>
            <a:r>
              <a:rPr lang="en-GB" sz="1400" dirty="0">
                <a:solidFill>
                  <a:schemeClr val="tx1"/>
                </a:solidFill>
              </a:rPr>
              <a:t>Sales Acceleration</a:t>
            </a:r>
          </a:p>
          <a:p>
            <a:pPr marL="285750" indent="-285750">
              <a:buFont typeface="Arial" panose="020B0604020202020204" pitchFamily="34" charset="0"/>
              <a:buChar char="•"/>
            </a:pPr>
            <a:r>
              <a:rPr lang="en-GB" sz="1400" dirty="0">
                <a:solidFill>
                  <a:schemeClr val="tx1"/>
                </a:solidFill>
              </a:rPr>
              <a:t>Reduced Close out Sales Wholesale</a:t>
            </a:r>
          </a:p>
          <a:p>
            <a:pPr marL="285750" indent="-285750">
              <a:buFont typeface="Arial" panose="020B0604020202020204" pitchFamily="34" charset="0"/>
              <a:buChar char="•"/>
            </a:pPr>
            <a:r>
              <a:rPr lang="en-GB" sz="1400" dirty="0">
                <a:solidFill>
                  <a:schemeClr val="tx1"/>
                </a:solidFill>
              </a:rPr>
              <a:t>Reduced Inventory Holding Costs</a:t>
            </a:r>
          </a:p>
          <a:p>
            <a:pPr marL="285750" indent="-285750">
              <a:buFont typeface="Arial" panose="020B0604020202020204" pitchFamily="34" charset="0"/>
              <a:buChar char="•"/>
            </a:pPr>
            <a:r>
              <a:rPr lang="en-GB" sz="1400" dirty="0">
                <a:solidFill>
                  <a:schemeClr val="tx1"/>
                </a:solidFill>
              </a:rPr>
              <a:t>Labour Savings from Order Automation</a:t>
            </a:r>
          </a:p>
          <a:p>
            <a:pPr marL="285750" indent="-285750">
              <a:buFont typeface="Arial" panose="020B0604020202020204" pitchFamily="34" charset="0"/>
              <a:buChar char="•"/>
            </a:pPr>
            <a:r>
              <a:rPr lang="en-GB" sz="1400" dirty="0">
                <a:solidFill>
                  <a:schemeClr val="tx1"/>
                </a:solidFill>
              </a:rPr>
              <a:t>Chargebacks</a:t>
            </a:r>
          </a:p>
        </p:txBody>
      </p:sp>
      <p:sp>
        <p:nvSpPr>
          <p:cNvPr id="31" name="Rectangle 30">
            <a:extLst>
              <a:ext uri="{FF2B5EF4-FFF2-40B4-BE49-F238E27FC236}">
                <a16:creationId xmlns:a16="http://schemas.microsoft.com/office/drawing/2014/main" id="{221C1F9F-AA5D-F9AF-A536-1B9E11E25F4A}"/>
              </a:ext>
            </a:extLst>
          </p:cNvPr>
          <p:cNvSpPr/>
          <p:nvPr/>
        </p:nvSpPr>
        <p:spPr>
          <a:xfrm>
            <a:off x="6329612" y="2735534"/>
            <a:ext cx="5251048" cy="329971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rPr>
              <a:t>Benefits Qualitative</a:t>
            </a:r>
          </a:p>
          <a:p>
            <a:pPr algn="ctr"/>
            <a:endParaRPr lang="en-NL" sz="1400" b="1" dirty="0">
              <a:solidFill>
                <a:schemeClr val="tx1"/>
              </a:solidFill>
            </a:endParaRPr>
          </a:p>
          <a:p>
            <a:pPr marL="285750" indent="-285750">
              <a:buFont typeface="Arial" panose="020B0604020202020204" pitchFamily="34" charset="0"/>
              <a:buChar char="•"/>
            </a:pPr>
            <a:r>
              <a:rPr lang="en-GB" sz="1400" dirty="0">
                <a:solidFill>
                  <a:schemeClr val="tx1"/>
                </a:solidFill>
              </a:rPr>
              <a:t>Deepened Partner Relationships from:</a:t>
            </a:r>
          </a:p>
          <a:p>
            <a:pPr marL="742950" lvl="1" indent="-285750">
              <a:buFont typeface="Arial" panose="020B0604020202020204" pitchFamily="34" charset="0"/>
              <a:buChar char="•"/>
            </a:pPr>
            <a:r>
              <a:rPr lang="en-GB" sz="1400" dirty="0">
                <a:solidFill>
                  <a:schemeClr val="tx1"/>
                </a:solidFill>
              </a:rPr>
              <a:t>Service elevation, ease of doing business, security/confidentiality risk reduction (paper invoices contain pricing, discount, terms), improved customer trust</a:t>
            </a:r>
          </a:p>
          <a:p>
            <a:pPr marL="285750" indent="-285750">
              <a:buFont typeface="Arial" panose="020B0604020202020204" pitchFamily="34" charset="0"/>
              <a:buChar char="•"/>
            </a:pPr>
            <a:r>
              <a:rPr lang="en-GB" sz="1400" dirty="0">
                <a:solidFill>
                  <a:schemeClr val="tx1"/>
                </a:solidFill>
              </a:rPr>
              <a:t>Re-purposed hours to value-add tasks resulting from:</a:t>
            </a:r>
          </a:p>
          <a:p>
            <a:pPr marL="742950" lvl="1" indent="-285750">
              <a:buFont typeface="Arial" panose="020B0604020202020204" pitchFamily="34" charset="0"/>
              <a:buChar char="•"/>
            </a:pPr>
            <a:r>
              <a:rPr lang="en-GB" sz="1400" dirty="0">
                <a:solidFill>
                  <a:schemeClr val="tx1"/>
                </a:solidFill>
              </a:rPr>
              <a:t>Operational efficiencies: reduce manual order management and errors, improved speed to market, more accurate invoice delivery, fewer disputes</a:t>
            </a:r>
          </a:p>
          <a:p>
            <a:pPr marL="742950" lvl="1" indent="-285750">
              <a:buFont typeface="Arial" panose="020B0604020202020204" pitchFamily="34" charset="0"/>
              <a:buChar char="•"/>
            </a:pPr>
            <a:r>
              <a:rPr lang="en-GB" sz="1400" dirty="0">
                <a:solidFill>
                  <a:schemeClr val="tx1"/>
                </a:solidFill>
              </a:rPr>
              <a:t>Scalability: growth support without headcount increase</a:t>
            </a:r>
          </a:p>
          <a:p>
            <a:pPr marL="742950" lvl="1" indent="-285750">
              <a:buFont typeface="Arial" panose="020B0604020202020204" pitchFamily="34" charset="0"/>
              <a:buChar char="•"/>
            </a:pPr>
            <a:endParaRPr lang="en-GB" sz="1400" dirty="0">
              <a:solidFill>
                <a:schemeClr val="tx1"/>
              </a:solidFill>
            </a:endParaRPr>
          </a:p>
          <a:p>
            <a:pPr marL="742950" lvl="1" indent="-285750">
              <a:buFont typeface="Arial" panose="020B0604020202020204" pitchFamily="34" charset="0"/>
              <a:buChar char="•"/>
            </a:pPr>
            <a:endParaRPr lang="en-GB" sz="1400" dirty="0">
              <a:solidFill>
                <a:schemeClr val="tx1"/>
              </a:solidFill>
            </a:endParaRPr>
          </a:p>
          <a:p>
            <a:pPr marL="742950" lvl="1" indent="-285750">
              <a:buFont typeface="Arial" panose="020B0604020202020204" pitchFamily="34" charset="0"/>
              <a:buChar char="•"/>
            </a:pPr>
            <a:endParaRPr lang="en-GB" dirty="0">
              <a:solidFill>
                <a:schemeClr val="tx1"/>
              </a:solidFill>
            </a:endParaRPr>
          </a:p>
        </p:txBody>
      </p:sp>
      <p:sp>
        <p:nvSpPr>
          <p:cNvPr id="3" name="TextBox 2">
            <a:extLst>
              <a:ext uri="{FF2B5EF4-FFF2-40B4-BE49-F238E27FC236}">
                <a16:creationId xmlns:a16="http://schemas.microsoft.com/office/drawing/2014/main" id="{5EBF06D9-FBC4-3275-CF60-5C194B01618E}"/>
              </a:ext>
            </a:extLst>
          </p:cNvPr>
          <p:cNvSpPr txBox="1"/>
          <p:nvPr/>
        </p:nvSpPr>
        <p:spPr>
          <a:xfrm>
            <a:off x="290983" y="5570269"/>
            <a:ext cx="3376246" cy="230832"/>
          </a:xfrm>
          <a:prstGeom prst="rect">
            <a:avLst/>
          </a:prstGeom>
          <a:noFill/>
        </p:spPr>
        <p:txBody>
          <a:bodyPr wrap="square" rtlCol="0">
            <a:spAutoFit/>
          </a:bodyPr>
          <a:lstStyle/>
          <a:p>
            <a:pPr marL="171450" indent="-171450">
              <a:buFont typeface="Arial" panose="020B0604020202020204" pitchFamily="34" charset="0"/>
              <a:buChar char="•"/>
            </a:pPr>
            <a:r>
              <a:rPr lang="en-GB" sz="900" dirty="0"/>
              <a:t>Assumptions subject to change: </a:t>
            </a:r>
            <a:r>
              <a:rPr lang="en-GB" sz="900" i="1" dirty="0"/>
              <a:t>as at 28 July 25</a:t>
            </a:r>
            <a:endParaRPr lang="en-GB" sz="900" dirty="0"/>
          </a:p>
        </p:txBody>
      </p:sp>
      <p:pic>
        <p:nvPicPr>
          <p:cNvPr id="5" name="Picture 4">
            <a:extLst>
              <a:ext uri="{FF2B5EF4-FFF2-40B4-BE49-F238E27FC236}">
                <a16:creationId xmlns:a16="http://schemas.microsoft.com/office/drawing/2014/main" id="{D07B03F0-BC76-8119-DFD3-94926171BEB3}"/>
              </a:ext>
            </a:extLst>
          </p:cNvPr>
          <p:cNvPicPr>
            <a:picLocks noChangeAspect="1"/>
          </p:cNvPicPr>
          <p:nvPr/>
        </p:nvPicPr>
        <p:blipFill>
          <a:blip r:embed="rId3"/>
          <a:stretch>
            <a:fillRect/>
          </a:stretch>
        </p:blipFill>
        <p:spPr>
          <a:xfrm>
            <a:off x="290983" y="681010"/>
            <a:ext cx="5633963" cy="4693630"/>
          </a:xfrm>
          <a:prstGeom prst="rect">
            <a:avLst/>
          </a:prstGeom>
        </p:spPr>
      </p:pic>
    </p:spTree>
    <p:extLst>
      <p:ext uri="{BB962C8B-B14F-4D97-AF65-F5344CB8AC3E}">
        <p14:creationId xmlns:p14="http://schemas.microsoft.com/office/powerpoint/2010/main" val="209139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1081-D620-D7DB-D5ED-A30AF6A33B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F0DB8A-BDFE-8B79-98C8-F6BE13EF9D88}"/>
              </a:ext>
            </a:extLst>
          </p:cNvPr>
          <p:cNvSpPr txBox="1"/>
          <p:nvPr/>
        </p:nvSpPr>
        <p:spPr>
          <a:xfrm>
            <a:off x="1051966" y="149564"/>
            <a:ext cx="9896812" cy="611899"/>
          </a:xfrm>
          <a:prstGeom prst="rect">
            <a:avLst/>
          </a:prstGeom>
          <a:noFill/>
        </p:spPr>
        <p:txBody>
          <a:bodyPr wrap="none" rtlCol="0">
            <a:spAutoFit/>
          </a:bodyPr>
          <a:lstStyle/>
          <a:p>
            <a:pPr defTabSz="914172">
              <a:lnSpc>
                <a:spcPct val="130000"/>
              </a:lnSpc>
              <a:spcBef>
                <a:spcPts val="1000"/>
              </a:spcBef>
              <a:defRPr/>
            </a:pPr>
            <a:r>
              <a:rPr lang="en-GB" sz="2800" b="1" dirty="0">
                <a:latin typeface="Aptos" panose="020B0004020202020204" pitchFamily="34" charset="0"/>
                <a:ea typeface="Verdana"/>
                <a:sym typeface="Helvetica Light"/>
              </a:rPr>
              <a:t>EMEA: ROI for change in EDI provider &amp; capability expansion</a:t>
            </a:r>
          </a:p>
        </p:txBody>
      </p:sp>
      <p:sp>
        <p:nvSpPr>
          <p:cNvPr id="5" name="Rectangle 4">
            <a:extLst>
              <a:ext uri="{FF2B5EF4-FFF2-40B4-BE49-F238E27FC236}">
                <a16:creationId xmlns:a16="http://schemas.microsoft.com/office/drawing/2014/main" id="{D5BB609F-74FB-7200-3F75-CE5B2E5AD07C}"/>
              </a:ext>
            </a:extLst>
          </p:cNvPr>
          <p:cNvSpPr/>
          <p:nvPr/>
        </p:nvSpPr>
        <p:spPr>
          <a:xfrm>
            <a:off x="6258492" y="1055353"/>
            <a:ext cx="5251048" cy="537592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ptos" panose="02110004020202020204"/>
                <a:ea typeface="+mn-ea"/>
                <a:cs typeface="+mn-cs"/>
              </a:rPr>
              <a:t>Principles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chemeClr val="tx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Phased approach: Initial focus on high ROI area and transition from SPS for sell through connections.</a:t>
            </a:r>
            <a:b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br>
            <a:endParaRPr kumimoji="0" lang="en-GB" sz="1200" b="0" i="0" u="none" strike="noStrike" kern="1200" cap="none" spc="0" normalizeH="0" baseline="0" noProof="0">
              <a:ln>
                <a:noFill/>
              </a:ln>
              <a:solidFill>
                <a:schemeClr val="tx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Approach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Delivery through Data &amp; AI team as part of global initiative for sell through reporting.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Wider transition from SPS and scalable growth with B24 for OM EDI driven through regional D&amp;D.</a:t>
            </a:r>
            <a:b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br>
            <a:endParaRPr kumimoji="0" lang="en-GB" sz="1200" b="0" i="0" u="none" strike="noStrike" kern="1200" cap="none" spc="0" normalizeH="0" baseline="0" noProof="0">
              <a:ln>
                <a:noFill/>
              </a:ln>
              <a:solidFill>
                <a:schemeClr val="tx1"/>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Considerations (Delivery)</a:t>
            </a:r>
            <a:b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br>
            <a:endParaRPr kumimoji="0" lang="en-GB" sz="1200" b="0" i="0" u="none" strike="noStrike" kern="1200" cap="none" spc="0" normalizeH="0" baseline="0" noProof="0">
              <a:ln>
                <a:noFill/>
              </a:ln>
              <a:solidFill>
                <a:schemeClr val="tx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Wider use of EDI capabilities with B24 linked to contract removal with SPS and interdependencies with other programs (Boomi API – post cloud move, OMS)</a:t>
            </a:r>
            <a:b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br>
            <a:endParaRPr kumimoji="0" lang="en-GB" sz="1200" b="0" i="0" u="none" strike="noStrike" kern="1200" cap="none" spc="0" normalizeH="0" baseline="0" noProof="0">
              <a:ln>
                <a:noFill/>
              </a:ln>
              <a:solidFill>
                <a:schemeClr val="tx1"/>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solidFill>
                <a:effectLst/>
                <a:uLnTx/>
                <a:uFillTx/>
                <a:latin typeface="Aptos" panose="02110004020202020204"/>
                <a:ea typeface="+mn-ea"/>
                <a:cs typeface="+mn-cs"/>
              </a:rPr>
              <a:t> Business ownership of EDI in region and D&amp;D service support model to be defined.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2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C0C23C76-8176-BAD5-679F-ECF366DAF2C9}"/>
              </a:ext>
            </a:extLst>
          </p:cNvPr>
          <p:cNvSpPr/>
          <p:nvPr/>
        </p:nvSpPr>
        <p:spPr>
          <a:xfrm>
            <a:off x="749324" y="1055353"/>
            <a:ext cx="5251048" cy="5375927"/>
          </a:xfrm>
          <a:prstGeom prst="rect">
            <a:avLst/>
          </a:prstGeom>
          <a:solidFill>
            <a:schemeClr val="accent2">
              <a:lumMod val="40000"/>
              <a:lumOff val="60000"/>
            </a:schemeClr>
          </a:solidFill>
          <a:ln w="19050" cap="flat" cmpd="sng" algn="ctr">
            <a:solidFill>
              <a:srgbClr val="156082">
                <a:shade val="15000"/>
              </a:srgb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effectLst/>
                <a:uLnTx/>
                <a:uFillTx/>
                <a:latin typeface="Aptos" panose="02110004020202020204"/>
                <a:ea typeface="+mn-ea"/>
                <a:cs typeface="+mn-cs"/>
              </a:rPr>
              <a:t>Assumptions (ROI</a:t>
            </a:r>
            <a:r>
              <a:rPr kumimoji="0" lang="en-GB" sz="1200" b="1" i="0" u="none" strike="noStrike" kern="0" cap="none" spc="0" normalizeH="0" baseline="0" noProof="0" dirty="0">
                <a:ln>
                  <a:noFill/>
                </a:ln>
                <a:effectLst/>
                <a:uLnTx/>
                <a:uFillTx/>
                <a:latin typeface="Aptos" panose="02110004020202020204"/>
                <a:ea typeface="+mn-ea"/>
                <a:cs typeface="+mn-cs"/>
              </a:rPr>
              <a:t>):</a:t>
            </a:r>
            <a:endParaRPr kumimoji="0" lang="en-GB" sz="1200" b="1" i="0" u="none" strike="noStrike" kern="0" cap="none" spc="0" normalizeH="0" baseline="0" noProof="0">
              <a:ln>
                <a:noFill/>
              </a:ln>
              <a:effectLst/>
              <a:uLnTx/>
              <a:uFillTx/>
              <a:latin typeface="Aptos" panose="0211000402020202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effectLst/>
              <a:uLnTx/>
              <a:uFillTx/>
              <a:latin typeface="Aptos" panose="0211000402020202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ptos" panose="02110004020202020204"/>
                <a:ea typeface="+mn-ea"/>
                <a:cs typeface="+mn-cs"/>
              </a:rPr>
              <a:t>ROI based on </a:t>
            </a:r>
            <a:r>
              <a:rPr kumimoji="0" lang="en-GB" sz="1200" b="0" i="0" u="sng" strike="noStrike" kern="0" cap="none" spc="0" normalizeH="0" baseline="0" noProof="0">
                <a:ln>
                  <a:noFill/>
                </a:ln>
                <a:effectLst/>
                <a:uLnTx/>
                <a:uFillTx/>
                <a:latin typeface="Aptos" panose="02110004020202020204"/>
                <a:ea typeface="+mn-ea"/>
                <a:cs typeface="+mn-cs"/>
              </a:rPr>
              <a:t>confirmed account coverage</a:t>
            </a:r>
            <a:r>
              <a:rPr kumimoji="0" lang="en-GB" sz="1200" b="0" i="0" u="none" strike="noStrike" kern="0" cap="none" spc="0" normalizeH="0" baseline="0" noProof="0">
                <a:ln>
                  <a:noFill/>
                </a:ln>
                <a:effectLst/>
                <a:uLnTx/>
                <a:uFillTx/>
                <a:latin typeface="Aptos" panose="02110004020202020204"/>
                <a:ea typeface="+mn-ea"/>
                <a:cs typeface="+mn-cs"/>
              </a:rPr>
              <a:t> by B24 as at </a:t>
            </a:r>
            <a:r>
              <a:rPr kumimoji="0" lang="en-GB" sz="1200" b="0" i="1" u="none" strike="noStrike" kern="0" cap="none" spc="0" normalizeH="0" baseline="0" noProof="0">
                <a:ln>
                  <a:noFill/>
                </a:ln>
                <a:effectLst/>
                <a:uLnTx/>
                <a:uFillTx/>
                <a:latin typeface="Aptos" panose="02110004020202020204"/>
                <a:ea typeface="+mn-ea"/>
                <a:cs typeface="+mn-cs"/>
              </a:rPr>
              <a:t>23 July 25, </a:t>
            </a:r>
            <a:r>
              <a:rPr kumimoji="0" lang="en-GB" sz="1200" b="0" i="0" u="none" strike="noStrike" kern="0" cap="none" spc="0" normalizeH="0" baseline="0" noProof="0">
                <a:ln>
                  <a:noFill/>
                </a:ln>
                <a:effectLst/>
                <a:uLnTx/>
                <a:uFillTx/>
                <a:latin typeface="Aptos" panose="02110004020202020204"/>
                <a:ea typeface="+mn-ea"/>
                <a:cs typeface="+mn-cs"/>
              </a:rPr>
              <a:t>and assuming ‘Enterprise’ package with B24 (CHF3,999 p/m).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effectLst/>
              <a:uLnTx/>
              <a:uFillTx/>
              <a:latin typeface="Aptos" panose="021100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FY25 Total Re –Orders ( 12%)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Total Pre-season (86.2%)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Total Close out (1.8%)</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a:ln>
                <a:noFill/>
              </a:ln>
              <a:effectLst/>
              <a:uLnTx/>
              <a:uFillTx/>
              <a:latin typeface="Aptos" panose="021100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Closeout Margin 30%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Full Price Margin 55%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a:ln>
                <a:noFill/>
              </a:ln>
              <a:effectLst/>
              <a:uLnTx/>
              <a:uFillTx/>
              <a:latin typeface="Aptos" panose="021100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Short term sales growth driven by strong re-order uplift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Long term sales uplift due to better planning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1% reduction in residual units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a:ln>
                <a:noFill/>
              </a:ln>
              <a:effectLst/>
              <a:uLnTx/>
              <a:uFillTx/>
              <a:latin typeface="Aptos" panose="021100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effectLst/>
                <a:uLnTx/>
                <a:uFillTx/>
                <a:latin typeface="Aptos" panose="02110004020202020204"/>
                <a:ea typeface="+mn-ea"/>
                <a:cs typeface="+mn-cs"/>
              </a:rPr>
              <a:t>Reduction in Chargebacks and resulting labour (0.05%)</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effectLst/>
              <a:uLnTx/>
              <a:uFillTx/>
              <a:latin typeface="Aptos" panose="0211000402020202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effectLst/>
                <a:uLnTx/>
                <a:uFillTx/>
                <a:latin typeface="Aptos" panose="02110004020202020204"/>
                <a:ea typeface="+mn-ea"/>
                <a:cs typeface="+mn-cs"/>
              </a:rPr>
              <a:t>Benefit </a:t>
            </a:r>
            <a:r>
              <a:rPr kumimoji="0" lang="en-GB" sz="1200" b="1" i="0" u="none" strike="noStrike" kern="0" cap="none" spc="0" normalizeH="0" baseline="0" noProof="0">
                <a:ln>
                  <a:noFill/>
                </a:ln>
                <a:effectLst/>
                <a:uLnTx/>
                <a:uFillTx/>
                <a:latin typeface="Aptos" panose="02110004020202020204"/>
                <a:ea typeface="+mn-ea"/>
                <a:cs typeface="+mn-cs"/>
              </a:rPr>
              <a:t>Realisation </a:t>
            </a:r>
            <a:r>
              <a:rPr kumimoji="0" lang="en-GB" sz="1200" b="1" i="0" u="none" strike="noStrike" kern="0" cap="none" spc="0" normalizeH="0" baseline="0" noProof="0" dirty="0">
                <a:ln>
                  <a:noFill/>
                </a:ln>
                <a:effectLst/>
                <a:uLnTx/>
                <a:uFillTx/>
                <a:latin typeface="Aptos" panose="02110004020202020204"/>
                <a:ea typeface="+mn-ea"/>
                <a:cs typeface="+mn-cs"/>
              </a:rPr>
              <a:t>&amp; Phasing:</a:t>
            </a:r>
            <a:endParaRPr kumimoji="0" lang="en-GB" sz="1200" b="1" i="0" u="none" strike="noStrike" kern="0" cap="none" spc="0" normalizeH="0" baseline="0" noProof="0">
              <a:ln>
                <a:noFill/>
              </a:ln>
              <a:effectLst/>
              <a:uLnTx/>
              <a:uFillTx/>
              <a:latin typeface="Aptos" panose="0211000402020202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effectLst/>
              <a:uLnTx/>
              <a:uFillTx/>
              <a:latin typeface="Aptos" panose="0211000402020202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effectLst/>
                <a:uLnTx/>
                <a:uFillTx/>
                <a:latin typeface="Aptos" panose="02110004020202020204"/>
                <a:ea typeface="+mn-ea"/>
                <a:cs typeface="+mn-cs"/>
              </a:rPr>
              <a:t>Implementation</a:t>
            </a:r>
            <a:r>
              <a:rPr kumimoji="0" lang="en-GB" sz="1200" b="0" i="0" u="none" strike="noStrike" kern="0" cap="none" spc="0" normalizeH="0" baseline="0" noProof="0" dirty="0">
                <a:ln>
                  <a:noFill/>
                </a:ln>
                <a:effectLst/>
                <a:uLnTx/>
                <a:uFillTx/>
                <a:latin typeface="Aptos" panose="02110004020202020204"/>
                <a:ea typeface="+mn-ea"/>
                <a:cs typeface="+mn-cs"/>
              </a:rPr>
              <a:t> Months 0–6 System setup, retailer integration, data mapping, PIM configuration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effectLst/>
                <a:uLnTx/>
                <a:uFillTx/>
                <a:latin typeface="Aptos" panose="02110004020202020204"/>
                <a:ea typeface="+mn-ea"/>
                <a:cs typeface="+mn-cs"/>
              </a:rPr>
              <a:t>Stabilization</a:t>
            </a:r>
            <a:r>
              <a:rPr kumimoji="0" lang="en-GB" sz="1200" b="0" i="0" u="none" strike="noStrike" kern="0" cap="none" spc="0" normalizeH="0" baseline="0" noProof="0" dirty="0">
                <a:ln>
                  <a:noFill/>
                </a:ln>
                <a:effectLst/>
                <a:uLnTx/>
                <a:uFillTx/>
                <a:latin typeface="Aptos" panose="02110004020202020204"/>
                <a:ea typeface="+mn-ea"/>
                <a:cs typeface="+mn-cs"/>
              </a:rPr>
              <a:t> Months 6–9 EDI messages flowing, sell-through dashboards functional, training complete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effectLst/>
                <a:uLnTx/>
                <a:uFillTx/>
                <a:latin typeface="Aptos" panose="02110004020202020204"/>
                <a:ea typeface="+mn-ea"/>
                <a:cs typeface="+mn-cs"/>
              </a:rPr>
              <a:t>Initial ROI (soft gains)</a:t>
            </a:r>
            <a:r>
              <a:rPr kumimoji="0" lang="en-GB" sz="1200" b="0" i="0" u="none" strike="noStrike" kern="0" cap="none" spc="0" normalizeH="0" baseline="0" noProof="0" dirty="0">
                <a:ln>
                  <a:noFill/>
                </a:ln>
                <a:effectLst/>
                <a:uLnTx/>
                <a:uFillTx/>
                <a:latin typeface="Aptos" panose="02110004020202020204"/>
                <a:ea typeface="+mn-ea"/>
                <a:cs typeface="+mn-cs"/>
              </a:rPr>
              <a:t> Months 9–12 Reduced errors, early reorders, </a:t>
            </a:r>
            <a:r>
              <a:rPr kumimoji="0" lang="en-GB" sz="1200" b="0" i="0" u="none" strike="noStrike" kern="0" cap="none" spc="0" normalizeH="0" baseline="0" noProof="0" dirty="0" err="1">
                <a:ln>
                  <a:noFill/>
                </a:ln>
                <a:effectLst/>
                <a:uLnTx/>
                <a:uFillTx/>
                <a:latin typeface="Aptos" panose="02110004020202020204"/>
                <a:ea typeface="+mn-ea"/>
                <a:cs typeface="+mn-cs"/>
              </a:rPr>
              <a:t>labor</a:t>
            </a:r>
            <a:r>
              <a:rPr kumimoji="0" lang="en-GB" sz="1200" b="0" i="0" u="none" strike="noStrike" kern="0" cap="none" spc="0" normalizeH="0" baseline="0" noProof="0" dirty="0">
                <a:ln>
                  <a:noFill/>
                </a:ln>
                <a:effectLst/>
                <a:uLnTx/>
                <a:uFillTx/>
                <a:latin typeface="Aptos" panose="02110004020202020204"/>
                <a:ea typeface="+mn-ea"/>
                <a:cs typeface="+mn-cs"/>
              </a:rPr>
              <a:t> savings begin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effectLst/>
                <a:uLnTx/>
                <a:uFillTx/>
                <a:latin typeface="Aptos" panose="02110004020202020204"/>
                <a:ea typeface="+mn-ea"/>
                <a:cs typeface="+mn-cs"/>
              </a:rPr>
              <a:t>Full ROI (hard gains)</a:t>
            </a:r>
            <a:r>
              <a:rPr kumimoji="0" lang="en-GB" sz="1200" b="0" i="0" u="none" strike="noStrike" kern="0" cap="none" spc="0" normalizeH="0" baseline="0" noProof="0" dirty="0">
                <a:ln>
                  <a:noFill/>
                </a:ln>
                <a:effectLst/>
                <a:uLnTx/>
                <a:uFillTx/>
                <a:latin typeface="Aptos" panose="02110004020202020204"/>
                <a:ea typeface="+mn-ea"/>
                <a:cs typeface="+mn-cs"/>
              </a:rPr>
              <a:t> Year 2 onward Improved forecasting, fewer closeouts, sales uplift measurable </a:t>
            </a:r>
            <a:endParaRPr kumimoji="0" lang="en-NL" sz="1200" b="1" i="0" u="none" strike="noStrike" kern="0" cap="none" spc="0" normalizeH="0" baseline="0" noProof="0" dirty="0">
              <a:ln>
                <a:noFill/>
              </a:ln>
              <a:effectLst/>
              <a:uLnTx/>
              <a:uFillTx/>
              <a:latin typeface="Aptos" panose="02110004020202020204"/>
              <a:ea typeface="+mn-ea"/>
              <a:cs typeface="+mn-cs"/>
            </a:endParaRPr>
          </a:p>
        </p:txBody>
      </p:sp>
    </p:spTree>
    <p:extLst>
      <p:ext uri="{BB962C8B-B14F-4D97-AF65-F5344CB8AC3E}">
        <p14:creationId xmlns:p14="http://schemas.microsoft.com/office/powerpoint/2010/main" val="309533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CDF6-3068-7BF1-4494-21A6B3D4DA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DF024A-65B6-9BB0-E439-E3932A46C954}"/>
              </a:ext>
            </a:extLst>
          </p:cNvPr>
          <p:cNvSpPr txBox="1"/>
          <p:nvPr/>
        </p:nvSpPr>
        <p:spPr>
          <a:xfrm>
            <a:off x="922958" y="230372"/>
            <a:ext cx="980749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333E47"/>
                </a:solidFill>
                <a:latin typeface="Aptos" panose="02110004020202020204"/>
              </a:rPr>
              <a:t>Project Delivery / BAU: Business Ownership and Key Roles?</a:t>
            </a:r>
            <a:endPar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C61BB3C2-768C-37FE-0BB4-9F77966685AB}"/>
              </a:ext>
            </a:extLst>
          </p:cNvPr>
          <p:cNvSpPr txBox="1"/>
          <p:nvPr/>
        </p:nvSpPr>
        <p:spPr>
          <a:xfrm>
            <a:off x="922958" y="1033272"/>
            <a:ext cx="9399540" cy="5262979"/>
          </a:xfrm>
          <a:prstGeom prst="rect">
            <a:avLst/>
          </a:prstGeom>
          <a:noFill/>
        </p:spPr>
        <p:txBody>
          <a:bodyPr wrap="square" rtlCol="0">
            <a:spAutoFit/>
          </a:bodyPr>
          <a:lstStyle/>
          <a:p>
            <a:r>
              <a:rPr lang="en-GB" dirty="0"/>
              <a:t>In NA, the business relationship with the EDI partner and determination of the accounts to target for onboarding is with Customer Experience. This considers targets from sales and finance.</a:t>
            </a:r>
            <a:br>
              <a:rPr lang="en-GB" dirty="0"/>
            </a:br>
            <a:br>
              <a:rPr lang="en-GB" dirty="0"/>
            </a:br>
            <a:r>
              <a:rPr lang="en-GB" dirty="0"/>
              <a:t>For EMEA:</a:t>
            </a:r>
          </a:p>
          <a:p>
            <a:endParaRPr lang="en-GB" dirty="0"/>
          </a:p>
          <a:p>
            <a:pPr marL="285750" indent="-285750">
              <a:buFont typeface="Arial" panose="020B0604020202020204" pitchFamily="34" charset="0"/>
              <a:buChar char="•"/>
            </a:pPr>
            <a:r>
              <a:rPr lang="en-GB" dirty="0"/>
              <a:t>We have key targets for EDI across the functions that </a:t>
            </a:r>
            <a:r>
              <a:rPr lang="en-GB" b="1" dirty="0"/>
              <a:t>may differ</a:t>
            </a:r>
            <a:r>
              <a:rPr lang="en-GB" dirty="0"/>
              <a:t>. Who will have </a:t>
            </a:r>
            <a:r>
              <a:rPr lang="en-GB" b="1" dirty="0"/>
              <a:t>ownership</a:t>
            </a:r>
            <a:r>
              <a:rPr lang="en-GB" dirty="0"/>
              <a:t> for determining, based on business needs &amp; value, sequence and priority of accounts to target? If or when new message types are needed and benefit evaluation of this work?</a:t>
            </a:r>
            <a:br>
              <a:rPr lang="en-GB" dirty="0"/>
            </a:br>
            <a:endParaRPr lang="en-GB" dirty="0"/>
          </a:p>
          <a:p>
            <a:r>
              <a:rPr lang="en-GB" b="1" dirty="0"/>
              <a:t>Recommendation &amp; consensus in EMEA Leadership:</a:t>
            </a:r>
            <a:endParaRPr lang="en-GB" sz="2400" dirty="0"/>
          </a:p>
          <a:p>
            <a:pPr lvl="1"/>
            <a:r>
              <a:rPr lang="en-GB" dirty="0"/>
              <a:t>Any service contracts with the provider and costs sit on the D&amp;D side. </a:t>
            </a:r>
            <a:r>
              <a:rPr lang="en-GB" b="1" dirty="0"/>
              <a:t>We will own the service relationship.</a:t>
            </a:r>
            <a:br>
              <a:rPr lang="en-GB" dirty="0"/>
            </a:br>
            <a:endParaRPr lang="en-GB" sz="2400" dirty="0"/>
          </a:p>
          <a:p>
            <a:pPr lvl="1"/>
            <a:r>
              <a:rPr lang="en-GB" dirty="0"/>
              <a:t>The central business ownership would be with </a:t>
            </a:r>
            <a:r>
              <a:rPr lang="en-GB" b="1" dirty="0"/>
              <a:t>CS OPS</a:t>
            </a:r>
            <a:r>
              <a:rPr lang="en-GB" dirty="0"/>
              <a:t>. </a:t>
            </a:r>
          </a:p>
          <a:p>
            <a:pPr lvl="1"/>
            <a:endParaRPr lang="en-GB" sz="2400" dirty="0"/>
          </a:p>
          <a:p>
            <a:pPr lvl="2"/>
            <a:r>
              <a:rPr lang="en-GB" i="1" dirty="0"/>
              <a:t>Will co-create a monthly or quarterly review with sales, credit &amp; OM team to review current in-flight work, next targets agreed based on benefit metrics. </a:t>
            </a:r>
            <a:endParaRPr lang="en-GB" sz="2400" i="1" dirty="0"/>
          </a:p>
        </p:txBody>
      </p:sp>
    </p:spTree>
    <p:extLst>
      <p:ext uri="{BB962C8B-B14F-4D97-AF65-F5344CB8AC3E}">
        <p14:creationId xmlns:p14="http://schemas.microsoft.com/office/powerpoint/2010/main" val="178571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0FE8D-1B54-F6E2-7A98-1028A60927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DCDB6A-16CE-67E7-4592-86ABF33DD7F5}"/>
              </a:ext>
            </a:extLst>
          </p:cNvPr>
          <p:cNvSpPr txBox="1"/>
          <p:nvPr/>
        </p:nvSpPr>
        <p:spPr>
          <a:xfrm>
            <a:off x="922958" y="230372"/>
            <a:ext cx="25453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333E47"/>
                </a:solidFill>
                <a:latin typeface="Aptos" panose="02110004020202020204"/>
              </a:rPr>
              <a:t>Way forward…</a:t>
            </a:r>
            <a:endPar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6D8D7A06-0679-5843-F198-24738B45B527}"/>
              </a:ext>
            </a:extLst>
          </p:cNvPr>
          <p:cNvSpPr txBox="1"/>
          <p:nvPr/>
        </p:nvSpPr>
        <p:spPr>
          <a:xfrm>
            <a:off x="922958" y="1043782"/>
            <a:ext cx="9399540" cy="6370975"/>
          </a:xfrm>
          <a:prstGeom prst="rect">
            <a:avLst/>
          </a:prstGeom>
          <a:noFill/>
        </p:spPr>
        <p:txBody>
          <a:bodyPr wrap="square" rtlCol="0">
            <a:spAutoFit/>
          </a:bodyPr>
          <a:lstStyle/>
          <a:p>
            <a:pPr marL="285750" indent="-285750">
              <a:buFont typeface="Arial" panose="020B0604020202020204" pitchFamily="34" charset="0"/>
              <a:buChar char="•"/>
            </a:pPr>
            <a:r>
              <a:rPr lang="en-GB" sz="2400" dirty="0"/>
              <a:t>Approval on the enterprise program and schedule in.</a:t>
            </a:r>
            <a:br>
              <a:rPr lang="en-GB" sz="2400" dirty="0"/>
            </a:br>
            <a:endParaRPr lang="en-GB" sz="2400" dirty="0"/>
          </a:p>
          <a:p>
            <a:pPr marL="285750" indent="-285750">
              <a:buFont typeface="Arial" panose="020B0604020202020204" pitchFamily="34" charset="0"/>
              <a:buChar char="•"/>
            </a:pPr>
            <a:r>
              <a:rPr lang="en-GB" sz="2400" dirty="0"/>
              <a:t>Confirm position for running 2 EDI providers in transition and non-renewal with SPS. </a:t>
            </a:r>
            <a:br>
              <a:rPr lang="en-GB" sz="2400" dirty="0"/>
            </a:br>
            <a:endParaRPr lang="en-GB" sz="2400" dirty="0"/>
          </a:p>
          <a:p>
            <a:pPr marL="285750" indent="-285750">
              <a:buFont typeface="Arial" panose="020B0604020202020204" pitchFamily="34" charset="0"/>
              <a:buChar char="•"/>
            </a:pPr>
            <a:r>
              <a:rPr lang="en-GB" sz="2400" dirty="0"/>
              <a:t>Approval to recruit additional resources to deliver.</a:t>
            </a:r>
            <a:br>
              <a:rPr lang="en-GB" sz="2400" dirty="0"/>
            </a:br>
            <a:endParaRPr lang="en-GB" sz="2400" dirty="0"/>
          </a:p>
          <a:p>
            <a:pPr marL="285750" indent="-285750">
              <a:buFont typeface="Arial" panose="020B0604020202020204" pitchFamily="34" charset="0"/>
              <a:buChar char="•"/>
            </a:pPr>
            <a:r>
              <a:rPr lang="en-GB" sz="2400" dirty="0"/>
              <a:t>Assign PM</a:t>
            </a:r>
            <a:br>
              <a:rPr lang="en-GB" sz="2400" dirty="0"/>
            </a:br>
            <a:endParaRPr lang="en-GB" sz="2400" dirty="0"/>
          </a:p>
          <a:p>
            <a:pPr marL="285750" indent="-285750">
              <a:buFont typeface="Arial" panose="020B0604020202020204" pitchFamily="34" charset="0"/>
              <a:buChar char="•"/>
            </a:pPr>
            <a:r>
              <a:rPr lang="en-GB" sz="2400" dirty="0"/>
              <a:t>Engage with B24 &amp; EMEA Procurement</a:t>
            </a:r>
            <a:br>
              <a:rPr lang="en-GB" sz="2400" dirty="0"/>
            </a:br>
            <a:endParaRPr lang="en-GB" sz="2400" dirty="0"/>
          </a:p>
          <a:p>
            <a:pPr marL="285750" indent="-285750">
              <a:buFont typeface="Arial" panose="020B0604020202020204" pitchFamily="34" charset="0"/>
              <a:buChar char="•"/>
            </a:pPr>
            <a:r>
              <a:rPr lang="en-GB" sz="2400" dirty="0"/>
              <a:t>Confirm ownership model with EMEA stakeholders and identify key resources in non-D&amp;D teams. </a:t>
            </a:r>
            <a:br>
              <a:rPr lang="en-GB" sz="2400" dirty="0"/>
            </a:br>
            <a:br>
              <a:rPr lang="en-GB" sz="2400" dirty="0"/>
            </a:br>
            <a:br>
              <a:rPr lang="en-GB" sz="2400" dirty="0"/>
            </a:br>
            <a:br>
              <a:rPr lang="en-GB" sz="2400" dirty="0"/>
            </a:br>
            <a:endParaRPr lang="en-GB" sz="2400" dirty="0"/>
          </a:p>
        </p:txBody>
      </p:sp>
    </p:spTree>
    <p:extLst>
      <p:ext uri="{BB962C8B-B14F-4D97-AF65-F5344CB8AC3E}">
        <p14:creationId xmlns:p14="http://schemas.microsoft.com/office/powerpoint/2010/main" val="29925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F729-12C5-2B9F-9AE0-B76D3BA29D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59F976-16C7-2E08-B04C-40B916BEB0A7}"/>
              </a:ext>
            </a:extLst>
          </p:cNvPr>
          <p:cNvSpPr txBox="1"/>
          <p:nvPr/>
        </p:nvSpPr>
        <p:spPr>
          <a:xfrm>
            <a:off x="3011626" y="2905780"/>
            <a:ext cx="7174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APPENDIX: ADDITONAL INFORMATION</a:t>
            </a:r>
          </a:p>
        </p:txBody>
      </p:sp>
    </p:spTree>
    <p:extLst>
      <p:ext uri="{BB962C8B-B14F-4D97-AF65-F5344CB8AC3E}">
        <p14:creationId xmlns:p14="http://schemas.microsoft.com/office/powerpoint/2010/main" val="210581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3663-DA94-EA51-875F-E9E34700AD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5E3C7A-98B8-E997-6A64-38D63C89EDE9}"/>
              </a:ext>
            </a:extLst>
          </p:cNvPr>
          <p:cNvSpPr txBox="1"/>
          <p:nvPr/>
        </p:nvSpPr>
        <p:spPr>
          <a:xfrm>
            <a:off x="763122" y="158708"/>
            <a:ext cx="32287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333E47"/>
                </a:solidFill>
                <a:effectLst/>
                <a:uLnTx/>
                <a:uFillTx/>
                <a:latin typeface="Aptos" panose="02110004020202020204"/>
                <a:ea typeface="+mn-ea"/>
                <a:cs typeface="+mn-cs"/>
              </a:rPr>
              <a:t>EDI Business Case</a:t>
            </a:r>
          </a:p>
        </p:txBody>
      </p:sp>
      <p:graphicFrame>
        <p:nvGraphicFramePr>
          <p:cNvPr id="15" name="Table 14">
            <a:extLst>
              <a:ext uri="{FF2B5EF4-FFF2-40B4-BE49-F238E27FC236}">
                <a16:creationId xmlns:a16="http://schemas.microsoft.com/office/drawing/2014/main" id="{EBE2350C-E545-3D6B-AEDD-4D77DF34B113}"/>
              </a:ext>
            </a:extLst>
          </p:cNvPr>
          <p:cNvGraphicFramePr>
            <a:graphicFrameLocks noGrp="1"/>
          </p:cNvGraphicFramePr>
          <p:nvPr/>
        </p:nvGraphicFramePr>
        <p:xfrm>
          <a:off x="829670" y="820400"/>
          <a:ext cx="10066952" cy="2989696"/>
        </p:xfrm>
        <a:graphic>
          <a:graphicData uri="http://schemas.openxmlformats.org/drawingml/2006/table">
            <a:tbl>
              <a:tblPr firstRow="1" bandRow="1">
                <a:tableStyleId>{21E4AEA4-8DFA-4A89-87EB-49C32662AFE0}</a:tableStyleId>
              </a:tblPr>
              <a:tblGrid>
                <a:gridCol w="3351891">
                  <a:extLst>
                    <a:ext uri="{9D8B030D-6E8A-4147-A177-3AD203B41FA5}">
                      <a16:colId xmlns:a16="http://schemas.microsoft.com/office/drawing/2014/main" val="4269241293"/>
                    </a:ext>
                  </a:extLst>
                </a:gridCol>
                <a:gridCol w="6715061">
                  <a:extLst>
                    <a:ext uri="{9D8B030D-6E8A-4147-A177-3AD203B41FA5}">
                      <a16:colId xmlns:a16="http://schemas.microsoft.com/office/drawing/2014/main" val="3548647483"/>
                    </a:ext>
                  </a:extLst>
                </a:gridCol>
              </a:tblGrid>
              <a:tr h="370840">
                <a:tc gridSpan="2">
                  <a:txBody>
                    <a:bodyPr/>
                    <a:lstStyle/>
                    <a:p>
                      <a:r>
                        <a:rPr lang="en-GB" sz="1600" dirty="0"/>
                        <a:t>Risks &amp; Mitigation</a:t>
                      </a:r>
                    </a:p>
                  </a:txBody>
                  <a:tcPr/>
                </a:tc>
                <a:tc hMerge="1">
                  <a:txBody>
                    <a:bodyPr/>
                    <a:lstStyle/>
                    <a:p>
                      <a:endParaRPr lang="en-GB" sz="1600"/>
                    </a:p>
                  </a:txBody>
                  <a:tcPr/>
                </a:tc>
                <a:extLst>
                  <a:ext uri="{0D108BD9-81ED-4DB2-BD59-A6C34878D82A}">
                    <a16:rowId xmlns:a16="http://schemas.microsoft.com/office/drawing/2014/main" val="2916669623"/>
                  </a:ext>
                </a:extLst>
              </a:tr>
              <a:tr h="370840">
                <a:tc>
                  <a:txBody>
                    <a:bodyPr/>
                    <a:lstStyle/>
                    <a:p>
                      <a:r>
                        <a:rPr lang="en-GB" sz="1400" b="1" dirty="0"/>
                        <a:t>Risk</a:t>
                      </a:r>
                    </a:p>
                  </a:txBody>
                  <a:tcPr/>
                </a:tc>
                <a:tc>
                  <a:txBody>
                    <a:bodyPr/>
                    <a:lstStyle/>
                    <a:p>
                      <a:r>
                        <a:rPr lang="en-GB" sz="1400" b="1" dirty="0"/>
                        <a:t>Mitigation</a:t>
                      </a:r>
                    </a:p>
                  </a:txBody>
                  <a:tcPr/>
                </a:tc>
                <a:extLst>
                  <a:ext uri="{0D108BD9-81ED-4DB2-BD59-A6C34878D82A}">
                    <a16:rowId xmlns:a16="http://schemas.microsoft.com/office/drawing/2014/main" val="4260412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latin typeface="+mn-lt"/>
                        </a:rPr>
                        <a:t>Partner Resistance</a:t>
                      </a:r>
                      <a:endParaRPr lang="en-GB" sz="1400" b="1"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Provide incentives, EDI onboarding tools, flexible integration options, leverage EDI connections they have in place.</a:t>
                      </a:r>
                      <a:endParaRPr lang="en-GB" sz="1400" dirty="0"/>
                    </a:p>
                  </a:txBody>
                  <a:tcPr/>
                </a:tc>
                <a:extLst>
                  <a:ext uri="{0D108BD9-81ED-4DB2-BD59-A6C34878D82A}">
                    <a16:rowId xmlns:a16="http://schemas.microsoft.com/office/drawing/2014/main" val="450434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Data Mapping Complexity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dirty="0">
                          <a:effectLst/>
                        </a:rPr>
                        <a:t>Use pre-built maps/templates from EDI providers for customer connections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405948075"/>
                  </a:ext>
                </a:extLst>
              </a:tr>
              <a:tr h="420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Business Disruption Risk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u="none" strike="noStrike" dirty="0">
                          <a:effectLst/>
                        </a:rPr>
                        <a:t>Phased onboarding, dual-run testing, rollback capabilities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3422050504"/>
                  </a:ext>
                </a:extLst>
              </a:tr>
              <a:tr h="420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Multipling solutions for same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Aptos" panose="020B0004020202020204" pitchFamily="34" charset="0"/>
                        </a:rPr>
                        <a:t>Include transition of accounts from SPS to B24.</a:t>
                      </a:r>
                    </a:p>
                  </a:txBody>
                  <a:tcPr/>
                </a:tc>
                <a:extLst>
                  <a:ext uri="{0D108BD9-81ED-4DB2-BD59-A6C34878D82A}">
                    <a16:rowId xmlns:a16="http://schemas.microsoft.com/office/drawing/2014/main" val="10614397"/>
                  </a:ext>
                </a:extLst>
              </a:tr>
              <a:tr h="420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mn-lt"/>
                        </a:rPr>
                        <a:t>Lack of internal resource / knowledge slowing take 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Aptos" panose="020B0004020202020204" pitchFamily="34" charset="0"/>
                        </a:rPr>
                        <a:t>Agree clear R&amp;R with service provider for taking on customer connections and testing needs.</a:t>
                      </a:r>
                    </a:p>
                  </a:txBody>
                  <a:tcPr/>
                </a:tc>
                <a:extLst>
                  <a:ext uri="{0D108BD9-81ED-4DB2-BD59-A6C34878D82A}">
                    <a16:rowId xmlns:a16="http://schemas.microsoft.com/office/drawing/2014/main" val="1460431570"/>
                  </a:ext>
                </a:extLst>
              </a:tr>
            </a:tbl>
          </a:graphicData>
        </a:graphic>
      </p:graphicFrame>
      <p:graphicFrame>
        <p:nvGraphicFramePr>
          <p:cNvPr id="3" name="Table 2">
            <a:extLst>
              <a:ext uri="{FF2B5EF4-FFF2-40B4-BE49-F238E27FC236}">
                <a16:creationId xmlns:a16="http://schemas.microsoft.com/office/drawing/2014/main" id="{B17481B8-D458-67C8-F125-D93B900D75A5}"/>
              </a:ext>
            </a:extLst>
          </p:cNvPr>
          <p:cNvGraphicFramePr>
            <a:graphicFrameLocks noGrp="1"/>
          </p:cNvGraphicFramePr>
          <p:nvPr/>
        </p:nvGraphicFramePr>
        <p:xfrm>
          <a:off x="829670" y="4249440"/>
          <a:ext cx="10066952" cy="1788160"/>
        </p:xfrm>
        <a:graphic>
          <a:graphicData uri="http://schemas.openxmlformats.org/drawingml/2006/table">
            <a:tbl>
              <a:tblPr firstRow="1" bandRow="1">
                <a:tableStyleId>{21E4AEA4-8DFA-4A89-87EB-49C32662AFE0}</a:tableStyleId>
              </a:tblPr>
              <a:tblGrid>
                <a:gridCol w="3351891">
                  <a:extLst>
                    <a:ext uri="{9D8B030D-6E8A-4147-A177-3AD203B41FA5}">
                      <a16:colId xmlns:a16="http://schemas.microsoft.com/office/drawing/2014/main" val="4269241293"/>
                    </a:ext>
                  </a:extLst>
                </a:gridCol>
                <a:gridCol w="6715061">
                  <a:extLst>
                    <a:ext uri="{9D8B030D-6E8A-4147-A177-3AD203B41FA5}">
                      <a16:colId xmlns:a16="http://schemas.microsoft.com/office/drawing/2014/main" val="3548647483"/>
                    </a:ext>
                  </a:extLst>
                </a:gridCol>
              </a:tblGrid>
              <a:tr h="370840">
                <a:tc gridSpan="2">
                  <a:txBody>
                    <a:bodyPr/>
                    <a:lstStyle/>
                    <a:p>
                      <a:r>
                        <a:rPr lang="en-GB" sz="1600" dirty="0"/>
                        <a:t>Strategic Alignment</a:t>
                      </a:r>
                    </a:p>
                  </a:txBody>
                  <a:tcPr/>
                </a:tc>
                <a:tc hMerge="1">
                  <a:txBody>
                    <a:bodyPr/>
                    <a:lstStyle/>
                    <a:p>
                      <a:endParaRPr lang="en-GB" sz="1600"/>
                    </a:p>
                  </a:txBody>
                  <a:tcPr/>
                </a:tc>
                <a:extLst>
                  <a:ext uri="{0D108BD9-81ED-4DB2-BD59-A6C34878D82A}">
                    <a16:rowId xmlns:a16="http://schemas.microsoft.com/office/drawing/2014/main" val="29166696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dirty="0">
                          <a:effectLst/>
                          <a:latin typeface="+mn-lt"/>
                        </a:rPr>
                        <a:t>Supply Chain Modernization</a:t>
                      </a:r>
                      <a:endParaRPr lang="en-GB" sz="1400" b="1"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Foundation for real-time, resilient global supply chains</a:t>
                      </a:r>
                      <a:endParaRPr lang="en-GB" sz="1400" dirty="0"/>
                    </a:p>
                  </a:txBody>
                  <a:tcPr/>
                </a:tc>
                <a:extLst>
                  <a:ext uri="{0D108BD9-81ED-4DB2-BD59-A6C34878D82A}">
                    <a16:rowId xmlns:a16="http://schemas.microsoft.com/office/drawing/2014/main" val="450434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dirty="0">
                          <a:effectLst/>
                          <a:latin typeface="+mn-lt"/>
                        </a:rPr>
                        <a:t>Digital Transformation</a:t>
                      </a:r>
                      <a:endParaRPr lang="en-GB" sz="1400" b="1"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Enables automation and API-driven ecosystems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405948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dirty="0">
                          <a:effectLst/>
                          <a:latin typeface="+mn-lt"/>
                        </a:rPr>
                        <a:t>Customer Satisfaction</a:t>
                      </a:r>
                      <a:endParaRPr lang="en-GB" sz="1400" b="1" i="0" u="none" strike="noStrike" dirty="0">
                        <a:solidFill>
                          <a:srgbClr val="000000"/>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Reduces latency, increases accuracy, enhances SLAs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3422050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Sustainability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u="none" strike="noStrike" dirty="0">
                          <a:effectLst/>
                        </a:rPr>
                        <a:t>Reduces paper, postage and manual processes</a:t>
                      </a:r>
                      <a:endParaRPr lang="en-GB" sz="1400" b="0" i="0" u="none" strike="noStrike" dirty="0">
                        <a:solidFill>
                          <a:srgbClr val="000000"/>
                        </a:solidFill>
                        <a:effectLst/>
                        <a:latin typeface="Aptos" panose="020B0004020202020204" pitchFamily="34" charset="0"/>
                      </a:endParaRPr>
                    </a:p>
                  </a:txBody>
                  <a:tcPr/>
                </a:tc>
                <a:extLst>
                  <a:ext uri="{0D108BD9-81ED-4DB2-BD59-A6C34878D82A}">
                    <a16:rowId xmlns:a16="http://schemas.microsoft.com/office/drawing/2014/main" val="3641998922"/>
                  </a:ext>
                </a:extLst>
              </a:tr>
            </a:tbl>
          </a:graphicData>
        </a:graphic>
      </p:graphicFrame>
    </p:spTree>
    <p:extLst>
      <p:ext uri="{BB962C8B-B14F-4D97-AF65-F5344CB8AC3E}">
        <p14:creationId xmlns:p14="http://schemas.microsoft.com/office/powerpoint/2010/main" val="383471107"/>
      </p:ext>
    </p:extLst>
  </p:cSld>
  <p:clrMapOvr>
    <a:masterClrMapping/>
  </p:clrMapOvr>
</p:sld>
</file>

<file path=ppt/theme/theme1.xml><?xml version="1.0" encoding="utf-8"?>
<a:theme xmlns:a="http://schemas.openxmlformats.org/drawingml/2006/main" name="1_Office Theme">
  <a:themeElements>
    <a:clrScheme name="Custom 1">
      <a:dk1>
        <a:srgbClr val="333E47"/>
      </a:dk1>
      <a:lt1>
        <a:srgbClr val="FFFFFF"/>
      </a:lt1>
      <a:dk2>
        <a:srgbClr val="7CA6BB"/>
      </a:dk2>
      <a:lt2>
        <a:srgbClr val="FFFBE9"/>
      </a:lt2>
      <a:accent1>
        <a:srgbClr val="E87324"/>
      </a:accent1>
      <a:accent2>
        <a:srgbClr val="A5C65C"/>
      </a:accent2>
      <a:accent3>
        <a:srgbClr val="7CD1B3"/>
      </a:accent3>
      <a:accent4>
        <a:srgbClr val="C95B3C"/>
      </a:accent4>
      <a:accent5>
        <a:srgbClr val="FFAE2C"/>
      </a:accent5>
      <a:accent6>
        <a:srgbClr val="4E683E"/>
      </a:accent6>
      <a:hlink>
        <a:srgbClr val="EA8F83"/>
      </a:hlink>
      <a:folHlink>
        <a:srgbClr val="417F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1145</TotalTime>
  <Words>2175</Words>
  <Application>Microsoft Office PowerPoint</Application>
  <PresentationFormat>Widescreen</PresentationFormat>
  <Paragraphs>234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Narrow</vt:lpstr>
      <vt:lpstr>Arial</vt:lpstr>
      <vt:lpstr>Arial Black</vt:lpstr>
      <vt:lpstr>Futura PT Bold</vt:lpstr>
      <vt:lpstr>Futura PT Book</vt:lpstr>
      <vt:lpstr>Gotham Bold</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Deckers Outdoor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dylan.fender@deckers.com</dc:creator>
  <cp:lastModifiedBy>Dylan Fender</cp:lastModifiedBy>
  <cp:revision>4</cp:revision>
  <dcterms:created xsi:type="dcterms:W3CDTF">2025-04-25T13:01:39Z</dcterms:created>
  <dcterms:modified xsi:type="dcterms:W3CDTF">2025-08-07T15:59:17Z</dcterms:modified>
</cp:coreProperties>
</file>