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4"/>
  </p:sldMasterIdLst>
  <p:notesMasterIdLst>
    <p:notesMasterId r:id="rId11"/>
  </p:notesMasterIdLst>
  <p:handoutMasterIdLst>
    <p:handoutMasterId r:id="rId12"/>
  </p:handoutMasterIdLst>
  <p:sldIdLst>
    <p:sldId id="263" r:id="rId5"/>
    <p:sldId id="354" r:id="rId6"/>
    <p:sldId id="357" r:id="rId7"/>
    <p:sldId id="353" r:id="rId8"/>
    <p:sldId id="355" r:id="rId9"/>
    <p:sldId id="35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D1B4"/>
    <a:srgbClr val="43808E"/>
    <a:srgbClr val="EA8F83"/>
    <a:srgbClr val="FFAE2C"/>
    <a:srgbClr val="E87324"/>
    <a:srgbClr val="4D683D"/>
    <a:srgbClr val="DDD49F"/>
    <a:srgbClr val="A1C5CB"/>
    <a:srgbClr val="7BA5BC"/>
    <a:srgbClr val="7CA6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00"/>
    <p:restoredTop sz="94694"/>
  </p:normalViewPr>
  <p:slideViewPr>
    <p:cSldViewPr snapToGrid="0">
      <p:cViewPr varScale="1">
        <p:scale>
          <a:sx n="71" d="100"/>
          <a:sy n="71" d="100"/>
        </p:scale>
        <p:origin x="3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82" d="100"/>
          <a:sy n="182" d="100"/>
        </p:scale>
        <p:origin x="718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Torlini" userId="63a082d3-1dd4-4de9-adea-89995d223cd8" providerId="ADAL" clId="{DB7AB6D5-91CB-4C83-8857-E7393F9D9336}"/>
    <pc:docChg chg="modSld">
      <pc:chgData name="Victoria Torlini" userId="63a082d3-1dd4-4de9-adea-89995d223cd8" providerId="ADAL" clId="{DB7AB6D5-91CB-4C83-8857-E7393F9D9336}" dt="2025-06-18T15:41:05.448" v="0" actId="1076"/>
      <pc:docMkLst>
        <pc:docMk/>
      </pc:docMkLst>
      <pc:sldChg chg="modSp mod">
        <pc:chgData name="Victoria Torlini" userId="63a082d3-1dd4-4de9-adea-89995d223cd8" providerId="ADAL" clId="{DB7AB6D5-91CB-4C83-8857-E7393F9D9336}" dt="2025-06-18T15:41:05.448" v="0" actId="1076"/>
        <pc:sldMkLst>
          <pc:docMk/>
          <pc:sldMk cId="1761810195" sldId="355"/>
        </pc:sldMkLst>
        <pc:spChg chg="mod">
          <ac:chgData name="Victoria Torlini" userId="63a082d3-1dd4-4de9-adea-89995d223cd8" providerId="ADAL" clId="{DB7AB6D5-91CB-4C83-8857-E7393F9D9336}" dt="2025-06-18T15:41:05.448" v="0" actId="1076"/>
          <ac:spMkLst>
            <pc:docMk/>
            <pc:sldMk cId="1761810195" sldId="355"/>
            <ac:spMk id="24" creationId="{B7A7D455-564B-9515-1C16-06D7CB0B3A5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EC2895-16B6-2CD5-6102-FD272EABA2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D8D181-0427-95D2-2DD1-BAFFD0A9FF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2FB1E-3B9C-8745-A975-18E2EBCCEACE}" type="datetimeFigureOut">
              <a:rPr lang="en-US" smtClean="0">
                <a:latin typeface="Arial" panose="020B0604020202020204" pitchFamily="34" charset="0"/>
              </a:rPr>
              <a:t>6/18/2025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8D35F2-503D-A60C-7AFF-8E13731B35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2F4942-301A-7A06-F215-6477F79A01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D953A-A1CC-844E-B773-BF75E0819680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825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7B4B5587-FA8E-034B-B320-D77F9D880918}" type="datetimeFigureOut">
              <a:rPr lang="en-US" smtClean="0"/>
              <a:pPr/>
              <a:t>6/18/2025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197D6228-3CE2-3B4F-B648-49AA8321B2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30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D6228-3CE2-3B4F-B648-49AA8321B2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31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emf"/><Relationship Id="rId4" Type="http://schemas.openxmlformats.org/officeDocument/2006/relationships/image" Target="../media/image17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emf"/><Relationship Id="rId4" Type="http://schemas.openxmlformats.org/officeDocument/2006/relationships/image" Target="../media/image17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emf"/><Relationship Id="rId4" Type="http://schemas.openxmlformats.org/officeDocument/2006/relationships/image" Target="../media/image17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emf"/><Relationship Id="rId4" Type="http://schemas.openxmlformats.org/officeDocument/2006/relationships/image" Target="../media/image17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emf"/><Relationship Id="rId4" Type="http://schemas.openxmlformats.org/officeDocument/2006/relationships/image" Target="../media/image17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emf"/><Relationship Id="rId4" Type="http://schemas.openxmlformats.org/officeDocument/2006/relationships/image" Target="../media/image17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emf"/><Relationship Id="rId4" Type="http://schemas.openxmlformats.org/officeDocument/2006/relationships/image" Target="../media/image17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emf"/><Relationship Id="rId4" Type="http://schemas.openxmlformats.org/officeDocument/2006/relationships/image" Target="../media/image17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emf"/><Relationship Id="rId4" Type="http://schemas.openxmlformats.org/officeDocument/2006/relationships/image" Target="../media/image17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emf"/><Relationship Id="rId4" Type="http://schemas.openxmlformats.org/officeDocument/2006/relationships/image" Target="../media/image17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emf"/><Relationship Id="rId4" Type="http://schemas.openxmlformats.org/officeDocument/2006/relationships/image" Target="../media/image17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3.png"/><Relationship Id="rId4" Type="http://schemas.openxmlformats.org/officeDocument/2006/relationships/image" Target="../media/image16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EDF42E-6DC4-0D94-C8FC-52656A6078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92" r="776" b="992"/>
          <a:stretch/>
        </p:blipFill>
        <p:spPr>
          <a:xfrm>
            <a:off x="93946" y="93945"/>
            <a:ext cx="12004110" cy="6670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99722C-401F-66B9-45A9-75642EF5BE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61587" y="5665220"/>
            <a:ext cx="5362768" cy="61264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4EB56-F4B2-4EE4-74BE-6CF789F305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1585" y="1288211"/>
            <a:ext cx="7051063" cy="2432265"/>
          </a:xfrm>
        </p:spPr>
        <p:txBody>
          <a:bodyPr anchor="b">
            <a:normAutofit/>
          </a:bodyPr>
          <a:lstStyle>
            <a:lvl1pPr marL="0" indent="0">
              <a:lnSpc>
                <a:spcPct val="75000"/>
              </a:lnSpc>
              <a:buNone/>
              <a:defRPr sz="85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E65CF82-9C0C-911F-6D95-347340A610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01963" y="3721100"/>
            <a:ext cx="4629539" cy="850900"/>
          </a:xfrm>
        </p:spPr>
        <p:txBody>
          <a:bodyPr>
            <a:noAutofit/>
          </a:bodyPr>
          <a:lstStyle>
            <a:lvl1pPr marL="0" indent="0">
              <a:buNone/>
              <a:defRPr sz="1700">
                <a:solidFill>
                  <a:schemeClr val="bg1"/>
                </a:solidFill>
              </a:defRPr>
            </a:lvl1pPr>
            <a:lvl2pPr marL="457200" indent="0">
              <a:buNone/>
              <a:defRPr sz="1700">
                <a:solidFill>
                  <a:schemeClr val="bg1"/>
                </a:solidFill>
              </a:defRPr>
            </a:lvl2pPr>
            <a:lvl3pPr marL="914400" indent="0">
              <a:buNone/>
              <a:defRPr sz="1700">
                <a:solidFill>
                  <a:schemeClr val="bg1"/>
                </a:solidFill>
              </a:defRPr>
            </a:lvl3pPr>
            <a:lvl4pPr marL="1371600" indent="0">
              <a:buNone/>
              <a:defRPr sz="1700">
                <a:solidFill>
                  <a:schemeClr val="bg1"/>
                </a:solidFill>
              </a:defRPr>
            </a:lvl4pPr>
            <a:lvl5pPr marL="1828800" indent="0"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 </a:t>
            </a:r>
            <a:br>
              <a:rPr lang="en-US" dirty="0"/>
            </a:br>
            <a:r>
              <a:rPr lang="en-US" dirty="0"/>
              <a:t>and/or subtitle info</a:t>
            </a:r>
          </a:p>
        </p:txBody>
      </p:sp>
    </p:spTree>
    <p:extLst>
      <p:ext uri="{BB962C8B-B14F-4D97-AF65-F5344CB8AC3E}">
        <p14:creationId xmlns:p14="http://schemas.microsoft.com/office/powerpoint/2010/main" val="29565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rectangle with green border&#10;&#10;Description automatically generated">
            <a:extLst>
              <a:ext uri="{FF2B5EF4-FFF2-40B4-BE49-F238E27FC236}">
                <a16:creationId xmlns:a16="http://schemas.microsoft.com/office/drawing/2014/main" id="{6F36716B-21BD-9491-BED0-C3D8D780E1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4EB56-F4B2-4EE4-74BE-6CF789F305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1585" y="1288211"/>
            <a:ext cx="7051063" cy="2432265"/>
          </a:xfrm>
        </p:spPr>
        <p:txBody>
          <a:bodyPr anchor="b">
            <a:normAutofit/>
          </a:bodyPr>
          <a:lstStyle>
            <a:lvl1pPr marL="0" indent="0">
              <a:lnSpc>
                <a:spcPct val="75000"/>
              </a:lnSpc>
              <a:buNone/>
              <a:defRPr sz="8500" b="1" i="0">
                <a:solidFill>
                  <a:schemeClr val="tx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E65CF82-9C0C-911F-6D95-347340A610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01963" y="3721100"/>
            <a:ext cx="4629539" cy="850900"/>
          </a:xfrm>
        </p:spPr>
        <p:txBody>
          <a:bodyPr>
            <a:noAutofit/>
          </a:bodyPr>
          <a:lstStyle>
            <a:lvl1pPr marL="0" indent="0">
              <a:buNone/>
              <a:defRPr sz="1700">
                <a:solidFill>
                  <a:schemeClr val="tx1"/>
                </a:solidFill>
              </a:defRPr>
            </a:lvl1pPr>
            <a:lvl2pPr marL="457200" indent="0">
              <a:buNone/>
              <a:defRPr sz="1700">
                <a:solidFill>
                  <a:schemeClr val="bg1"/>
                </a:solidFill>
              </a:defRPr>
            </a:lvl2pPr>
            <a:lvl3pPr marL="914400" indent="0">
              <a:buNone/>
              <a:defRPr sz="1700">
                <a:solidFill>
                  <a:schemeClr val="bg1"/>
                </a:solidFill>
              </a:defRPr>
            </a:lvl3pPr>
            <a:lvl4pPr marL="1371600" indent="0">
              <a:buNone/>
              <a:defRPr sz="1700">
                <a:solidFill>
                  <a:schemeClr val="bg1"/>
                </a:solidFill>
              </a:defRPr>
            </a:lvl4pPr>
            <a:lvl5pPr marL="1828800" indent="0"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 </a:t>
            </a:r>
            <a:br>
              <a:rPr lang="en-US" dirty="0"/>
            </a:br>
            <a:r>
              <a:rPr lang="en-US" dirty="0"/>
              <a:t>and/or subtitle info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3799D8-D42C-9C4E-A3B4-549B811870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98583" y="5665220"/>
            <a:ext cx="5288777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89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rectangular object with different colors&#10;&#10;Description automatically generated">
            <a:extLst>
              <a:ext uri="{FF2B5EF4-FFF2-40B4-BE49-F238E27FC236}">
                <a16:creationId xmlns:a16="http://schemas.microsoft.com/office/drawing/2014/main" id="{82BE4CF5-E8E3-A852-B7BF-BBF970946F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4EB56-F4B2-4EE4-74BE-6CF789F305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1585" y="1288211"/>
            <a:ext cx="7051063" cy="2432265"/>
          </a:xfrm>
        </p:spPr>
        <p:txBody>
          <a:bodyPr anchor="b">
            <a:normAutofit/>
          </a:bodyPr>
          <a:lstStyle>
            <a:lvl1pPr marL="0" indent="0">
              <a:lnSpc>
                <a:spcPct val="75000"/>
              </a:lnSpc>
              <a:buNone/>
              <a:defRPr sz="8500" b="1" i="0">
                <a:solidFill>
                  <a:schemeClr val="tx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E65CF82-9C0C-911F-6D95-347340A610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01963" y="3721100"/>
            <a:ext cx="4629539" cy="850900"/>
          </a:xfrm>
        </p:spPr>
        <p:txBody>
          <a:bodyPr>
            <a:noAutofit/>
          </a:bodyPr>
          <a:lstStyle>
            <a:lvl1pPr marL="0" indent="0">
              <a:buNone/>
              <a:defRPr sz="1700">
                <a:solidFill>
                  <a:schemeClr val="tx1"/>
                </a:solidFill>
              </a:defRPr>
            </a:lvl1pPr>
            <a:lvl2pPr marL="457200" indent="0">
              <a:buNone/>
              <a:defRPr sz="1700">
                <a:solidFill>
                  <a:schemeClr val="bg1"/>
                </a:solidFill>
              </a:defRPr>
            </a:lvl2pPr>
            <a:lvl3pPr marL="914400" indent="0">
              <a:buNone/>
              <a:defRPr sz="1700">
                <a:solidFill>
                  <a:schemeClr val="bg1"/>
                </a:solidFill>
              </a:defRPr>
            </a:lvl3pPr>
            <a:lvl4pPr marL="1371600" indent="0">
              <a:buNone/>
              <a:defRPr sz="1700">
                <a:solidFill>
                  <a:schemeClr val="bg1"/>
                </a:solidFill>
              </a:defRPr>
            </a:lvl4pPr>
            <a:lvl5pPr marL="1828800" indent="0"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 </a:t>
            </a:r>
            <a:br>
              <a:rPr lang="en-US" dirty="0"/>
            </a:br>
            <a:r>
              <a:rPr lang="en-US" dirty="0"/>
              <a:t>and/or subtitle info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3799D8-D42C-9C4E-A3B4-549B811870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36092" y="5665220"/>
            <a:ext cx="5213759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36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48CE37-03C4-14AB-0409-F2164E05D9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4EB56-F4B2-4EE4-74BE-6CF789F305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1585" y="1288211"/>
            <a:ext cx="7051063" cy="2432265"/>
          </a:xfrm>
        </p:spPr>
        <p:txBody>
          <a:bodyPr anchor="b">
            <a:normAutofit/>
          </a:bodyPr>
          <a:lstStyle>
            <a:lvl1pPr marL="0" indent="0">
              <a:lnSpc>
                <a:spcPct val="75000"/>
              </a:lnSpc>
              <a:buNone/>
              <a:defRPr sz="8500" b="1" i="0">
                <a:solidFill>
                  <a:schemeClr val="tx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E65CF82-9C0C-911F-6D95-347340A610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01963" y="3721100"/>
            <a:ext cx="4629539" cy="850900"/>
          </a:xfrm>
        </p:spPr>
        <p:txBody>
          <a:bodyPr>
            <a:noAutofit/>
          </a:bodyPr>
          <a:lstStyle>
            <a:lvl1pPr marL="0" indent="0">
              <a:buNone/>
              <a:defRPr sz="1700">
                <a:solidFill>
                  <a:schemeClr val="tx1"/>
                </a:solidFill>
              </a:defRPr>
            </a:lvl1pPr>
            <a:lvl2pPr marL="457200" indent="0">
              <a:buNone/>
              <a:defRPr sz="1700">
                <a:solidFill>
                  <a:schemeClr val="bg1"/>
                </a:solidFill>
              </a:defRPr>
            </a:lvl2pPr>
            <a:lvl3pPr marL="914400" indent="0">
              <a:buNone/>
              <a:defRPr sz="1700">
                <a:solidFill>
                  <a:schemeClr val="bg1"/>
                </a:solidFill>
              </a:defRPr>
            </a:lvl3pPr>
            <a:lvl4pPr marL="1371600" indent="0">
              <a:buNone/>
              <a:defRPr sz="1700">
                <a:solidFill>
                  <a:schemeClr val="bg1"/>
                </a:solidFill>
              </a:defRPr>
            </a:lvl4pPr>
            <a:lvl5pPr marL="1828800" indent="0"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 </a:t>
            </a:r>
            <a:br>
              <a:rPr lang="en-US" dirty="0"/>
            </a:br>
            <a:r>
              <a:rPr lang="en-US" dirty="0"/>
              <a:t>and/or subtitle info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7BD17A-52FA-E20C-0129-59FA9EEF84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98583" y="5665220"/>
            <a:ext cx="5288777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81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rectangular object with a black background&#10;&#10;Description automatically generated">
            <a:extLst>
              <a:ext uri="{FF2B5EF4-FFF2-40B4-BE49-F238E27FC236}">
                <a16:creationId xmlns:a16="http://schemas.microsoft.com/office/drawing/2014/main" id="{9DBE8B92-7C1C-9E37-AD01-E8105137CC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5DB672-D0ED-7F30-F9FE-D3117685A2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1270" y="260351"/>
            <a:ext cx="366783" cy="273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40C461-98D0-AD3E-DD8E-D7B9E32426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B4CABF91-301C-B555-44B7-D25F471C2920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552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CE1422-D98A-7B60-22B5-123D753EB9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9975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5DB672-D0ED-7F30-F9FE-D3117685A2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1270" y="260351"/>
            <a:ext cx="366783" cy="273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40C461-98D0-AD3E-DD8E-D7B9E32426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B4CABF91-301C-B555-44B7-D25F471C2920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837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rectangular frame with a red border&#10;&#10;Description automatically generated">
            <a:extLst>
              <a:ext uri="{FF2B5EF4-FFF2-40B4-BE49-F238E27FC236}">
                <a16:creationId xmlns:a16="http://schemas.microsoft.com/office/drawing/2014/main" id="{C547B916-A50E-2DF3-45EB-D5DD7EB635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5DB672-D0ED-7F30-F9FE-D3117685A2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1270" y="260351"/>
            <a:ext cx="366783" cy="273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40C461-98D0-AD3E-DD8E-D7B9E32426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B4CABF91-301C-B555-44B7-D25F471C2920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456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7A7D4A-D17B-FC76-A573-5123FB271E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21D17714-79C7-6106-A923-09E652576ABB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562C0D-C90B-F5DE-474F-CFD19797A6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1270" y="260351"/>
            <a:ext cx="366783" cy="273050"/>
          </a:xfrm>
          <a:prstGeom prst="rect">
            <a:avLst/>
          </a:prstGeom>
        </p:spPr>
      </p:pic>
      <p:sp>
        <p:nvSpPr>
          <p:cNvPr id="3" name="Title 12">
            <a:extLst>
              <a:ext uri="{FF2B5EF4-FFF2-40B4-BE49-F238E27FC236}">
                <a16:creationId xmlns:a16="http://schemas.microsoft.com/office/drawing/2014/main" id="{6B7B7C98-0E8F-CABF-7905-04932BA699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8276"/>
            <a:ext cx="12192000" cy="457200"/>
          </a:xfrm>
        </p:spPr>
        <p:txBody>
          <a:bodyPr>
            <a:noAutofit/>
          </a:bodyPr>
          <a:lstStyle>
            <a:lvl1pPr algn="ctr">
              <a:defRPr sz="2000" b="1" i="0"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CLICK TO EDIT SLIDE TITLE HERE — FONT SIZE 20PT</a:t>
            </a:r>
          </a:p>
        </p:txBody>
      </p:sp>
    </p:spTree>
    <p:extLst>
      <p:ext uri="{BB962C8B-B14F-4D97-AF65-F5344CB8AC3E}">
        <p14:creationId xmlns:p14="http://schemas.microsoft.com/office/powerpoint/2010/main" val="821880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rectangular object with a black background&#10;&#10;Description automatically generated">
            <a:extLst>
              <a:ext uri="{FF2B5EF4-FFF2-40B4-BE49-F238E27FC236}">
                <a16:creationId xmlns:a16="http://schemas.microsoft.com/office/drawing/2014/main" id="{27778745-946C-7770-426D-097C673DDA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662A2DA4-97D5-5FC2-AD72-F0B422704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8276"/>
            <a:ext cx="12192000" cy="457200"/>
          </a:xfrm>
        </p:spPr>
        <p:txBody>
          <a:bodyPr>
            <a:noAutofit/>
          </a:bodyPr>
          <a:lstStyle>
            <a:lvl1pPr algn="ctr">
              <a:defRPr sz="2000" b="1" i="0"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CLICK TO EDIT SLIDE TITLE HERE — FONT SIZE 20PT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EAD9C7-0DBC-08EA-A2B6-EAE4834614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1270" y="260351"/>
            <a:ext cx="366783" cy="273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113455-196C-60B5-A3AD-D162ED2957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7A57DDA8-CD15-044E-ADFA-B46FF0028790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976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EAD9C7-0DBC-08EA-A2B6-EAE4834614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270" y="260351"/>
            <a:ext cx="366783" cy="2730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9CBE7A-1571-01AB-7B23-0651A3C2C7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113455-196C-60B5-A3AD-D162ED2957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7A57DDA8-CD15-044E-ADFA-B46FF0028790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D7C0321F-FAEB-F9C7-6133-89955C001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8276"/>
            <a:ext cx="12192000" cy="457200"/>
          </a:xfrm>
        </p:spPr>
        <p:txBody>
          <a:bodyPr>
            <a:noAutofit/>
          </a:bodyPr>
          <a:lstStyle>
            <a:lvl1pPr algn="ctr">
              <a:defRPr sz="2000" b="1" i="0"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CLICK TO EDIT SLIDE TITLE HERE — FONT SIZE 20PT</a:t>
            </a:r>
          </a:p>
        </p:txBody>
      </p:sp>
    </p:spTree>
    <p:extLst>
      <p:ext uri="{BB962C8B-B14F-4D97-AF65-F5344CB8AC3E}">
        <p14:creationId xmlns:p14="http://schemas.microsoft.com/office/powerpoint/2010/main" val="3166740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rectangular frame with a red border&#10;&#10;Description automatically generated">
            <a:extLst>
              <a:ext uri="{FF2B5EF4-FFF2-40B4-BE49-F238E27FC236}">
                <a16:creationId xmlns:a16="http://schemas.microsoft.com/office/drawing/2014/main" id="{D9391FF5-9FF9-E996-20C6-5388A443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EAD9C7-0DBC-08EA-A2B6-EAE4834614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1270" y="260351"/>
            <a:ext cx="366783" cy="273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113455-196C-60B5-A3AD-D162ED2957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7A57DDA8-CD15-044E-ADFA-B46FF0028790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8DC71796-8C7A-0D3E-B4BD-D611406672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8276"/>
            <a:ext cx="12192000" cy="457200"/>
          </a:xfrm>
        </p:spPr>
        <p:txBody>
          <a:bodyPr>
            <a:noAutofit/>
          </a:bodyPr>
          <a:lstStyle>
            <a:lvl1pPr algn="ctr">
              <a:defRPr sz="2000" b="1" i="0"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CLICK TO EDIT SLIDE TITLE HERE — FONT SIZE 20PT</a:t>
            </a:r>
          </a:p>
        </p:txBody>
      </p:sp>
    </p:spTree>
    <p:extLst>
      <p:ext uri="{BB962C8B-B14F-4D97-AF65-F5344CB8AC3E}">
        <p14:creationId xmlns:p14="http://schemas.microsoft.com/office/powerpoint/2010/main" val="210932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EDF42E-6DC4-0D94-C8FC-52656A6078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09" b="609"/>
          <a:stretch/>
        </p:blipFill>
        <p:spPr>
          <a:xfrm>
            <a:off x="93946" y="93945"/>
            <a:ext cx="12004110" cy="667010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4EB56-F4B2-4EE4-74BE-6CF789F305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1585" y="1288211"/>
            <a:ext cx="7051063" cy="2432265"/>
          </a:xfrm>
        </p:spPr>
        <p:txBody>
          <a:bodyPr anchor="b">
            <a:normAutofit/>
          </a:bodyPr>
          <a:lstStyle>
            <a:lvl1pPr marL="0" indent="0">
              <a:lnSpc>
                <a:spcPct val="75000"/>
              </a:lnSpc>
              <a:buNone/>
              <a:defRPr sz="8500" b="1" i="0">
                <a:solidFill>
                  <a:schemeClr val="tx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E65CF82-9C0C-911F-6D95-347340A610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01963" y="3721100"/>
            <a:ext cx="4629539" cy="850900"/>
          </a:xfrm>
        </p:spPr>
        <p:txBody>
          <a:bodyPr>
            <a:noAutofit/>
          </a:bodyPr>
          <a:lstStyle>
            <a:lvl1pPr marL="0" indent="0">
              <a:buNone/>
              <a:defRPr sz="1700">
                <a:solidFill>
                  <a:schemeClr val="tx1"/>
                </a:solidFill>
              </a:defRPr>
            </a:lvl1pPr>
            <a:lvl2pPr marL="457200" indent="0">
              <a:buNone/>
              <a:defRPr sz="1700">
                <a:solidFill>
                  <a:schemeClr val="bg1"/>
                </a:solidFill>
              </a:defRPr>
            </a:lvl2pPr>
            <a:lvl3pPr marL="914400" indent="0">
              <a:buNone/>
              <a:defRPr sz="1700">
                <a:solidFill>
                  <a:schemeClr val="bg1"/>
                </a:solidFill>
              </a:defRPr>
            </a:lvl3pPr>
            <a:lvl4pPr marL="1371600" indent="0">
              <a:buNone/>
              <a:defRPr sz="1700">
                <a:solidFill>
                  <a:schemeClr val="bg1"/>
                </a:solidFill>
              </a:defRPr>
            </a:lvl4pPr>
            <a:lvl5pPr marL="1828800" indent="0"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 </a:t>
            </a:r>
            <a:br>
              <a:rPr lang="en-US" dirty="0"/>
            </a:br>
            <a:r>
              <a:rPr lang="en-US" dirty="0"/>
              <a:t>and/or subtitle info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087F9C-4D5C-DADD-834F-EBE5715415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61588" y="5665220"/>
            <a:ext cx="5362768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92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9D1D5E-334B-C428-7D5F-5E799506F86D}"/>
              </a:ext>
            </a:extLst>
          </p:cNvPr>
          <p:cNvSpPr/>
          <p:nvPr userDrawn="1"/>
        </p:nvSpPr>
        <p:spPr>
          <a:xfrm>
            <a:off x="0" y="0"/>
            <a:ext cx="12192000" cy="826910"/>
          </a:xfrm>
          <a:prstGeom prst="rect">
            <a:avLst/>
          </a:prstGeom>
          <a:solidFill>
            <a:srgbClr val="4280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62A2DA4-97D5-5FC2-AD72-F0B422704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6816"/>
            <a:ext cx="12192000" cy="457200"/>
          </a:xfrm>
        </p:spPr>
        <p:txBody>
          <a:bodyPr>
            <a:noAutofit/>
          </a:bodyPr>
          <a:lstStyle>
            <a:lvl1pPr algn="ctr">
              <a:defRPr sz="20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CLICK TO EDIT SLIDE TITLE HERE — FONT SIZE 20PT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E65E0-2D9E-BBD1-00A3-EC0012647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270" y="260351"/>
            <a:ext cx="365760" cy="2722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B71507-37BA-482F-E8BD-DE74766A7E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3768B4FC-20A7-5AB0-9143-5AD1674357D6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215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9D1D5E-334B-C428-7D5F-5E799506F86D}"/>
              </a:ext>
            </a:extLst>
          </p:cNvPr>
          <p:cNvSpPr/>
          <p:nvPr userDrawn="1"/>
        </p:nvSpPr>
        <p:spPr>
          <a:xfrm>
            <a:off x="0" y="0"/>
            <a:ext cx="12192000" cy="8269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62A2DA4-97D5-5FC2-AD72-F0B422704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6816"/>
            <a:ext cx="12192000" cy="457200"/>
          </a:xfrm>
        </p:spPr>
        <p:txBody>
          <a:bodyPr>
            <a:noAutofit/>
          </a:bodyPr>
          <a:lstStyle>
            <a:lvl1pPr algn="ctr">
              <a:defRPr sz="20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CLICK TO EDIT SLIDE TITLE HERE — FONT SIZE 20PT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E65E0-2D9E-BBD1-00A3-EC0012647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270" y="260351"/>
            <a:ext cx="365760" cy="2722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B71507-37BA-482F-E8BD-DE74766A7E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3768B4FC-20A7-5AB0-9143-5AD1674357D6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037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9D1D5E-334B-C428-7D5F-5E799506F86D}"/>
              </a:ext>
            </a:extLst>
          </p:cNvPr>
          <p:cNvSpPr/>
          <p:nvPr userDrawn="1"/>
        </p:nvSpPr>
        <p:spPr>
          <a:xfrm>
            <a:off x="0" y="0"/>
            <a:ext cx="12192000" cy="8269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E65E0-2D9E-BBD1-00A3-EC0012647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270" y="260351"/>
            <a:ext cx="365760" cy="2722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B71507-37BA-482F-E8BD-DE74766A7E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3768B4FC-20A7-5AB0-9143-5AD1674357D6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12">
            <a:extLst>
              <a:ext uri="{FF2B5EF4-FFF2-40B4-BE49-F238E27FC236}">
                <a16:creationId xmlns:a16="http://schemas.microsoft.com/office/drawing/2014/main" id="{3555B1EE-9641-D4F8-C129-A43A756755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6816"/>
            <a:ext cx="12192000" cy="457200"/>
          </a:xfrm>
        </p:spPr>
        <p:txBody>
          <a:bodyPr>
            <a:noAutofit/>
          </a:bodyPr>
          <a:lstStyle>
            <a:lvl1pPr algn="ctr">
              <a:defRPr sz="20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CLICK TO EDIT SLIDE TITLE HERE — FONT SIZE 20PT</a:t>
            </a:r>
          </a:p>
        </p:txBody>
      </p:sp>
    </p:spTree>
    <p:extLst>
      <p:ext uri="{BB962C8B-B14F-4D97-AF65-F5344CB8AC3E}">
        <p14:creationId xmlns:p14="http://schemas.microsoft.com/office/powerpoint/2010/main" val="22475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9D1D5E-334B-C428-7D5F-5E799506F86D}"/>
              </a:ext>
            </a:extLst>
          </p:cNvPr>
          <p:cNvSpPr/>
          <p:nvPr userDrawn="1"/>
        </p:nvSpPr>
        <p:spPr>
          <a:xfrm>
            <a:off x="0" y="0"/>
            <a:ext cx="12192000" cy="8269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E65E0-2D9E-BBD1-00A3-EC0012647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270" y="260351"/>
            <a:ext cx="365760" cy="2722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B71507-37BA-482F-E8BD-DE74766A7E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3768B4FC-20A7-5AB0-9143-5AD1674357D6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1B5DCD36-08A0-C18D-FE79-2C6C6835D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6816"/>
            <a:ext cx="12192000" cy="457200"/>
          </a:xfrm>
        </p:spPr>
        <p:txBody>
          <a:bodyPr>
            <a:noAutofit/>
          </a:bodyPr>
          <a:lstStyle>
            <a:lvl1pPr algn="ctr">
              <a:defRPr sz="20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CLICK TO EDIT SLIDE TITLE HERE — FONT SIZE 20PT</a:t>
            </a:r>
          </a:p>
        </p:txBody>
      </p:sp>
    </p:spTree>
    <p:extLst>
      <p:ext uri="{BB962C8B-B14F-4D97-AF65-F5344CB8AC3E}">
        <p14:creationId xmlns:p14="http://schemas.microsoft.com/office/powerpoint/2010/main" val="38481261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9D1D5E-334B-C428-7D5F-5E799506F86D}"/>
              </a:ext>
            </a:extLst>
          </p:cNvPr>
          <p:cNvSpPr/>
          <p:nvPr userDrawn="1"/>
        </p:nvSpPr>
        <p:spPr>
          <a:xfrm>
            <a:off x="0" y="11901"/>
            <a:ext cx="12192000" cy="8269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E65E0-2D9E-BBD1-00A3-EC0012647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270" y="260351"/>
            <a:ext cx="365760" cy="2722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B71507-37BA-482F-E8BD-DE74766A7E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3768B4FC-20A7-5AB0-9143-5AD1674357D6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1B5DCD36-08A0-C18D-FE79-2C6C6835D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6816"/>
            <a:ext cx="12192000" cy="457200"/>
          </a:xfrm>
        </p:spPr>
        <p:txBody>
          <a:bodyPr>
            <a:noAutofit/>
          </a:bodyPr>
          <a:lstStyle>
            <a:lvl1pPr algn="ctr">
              <a:defRPr sz="20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CLICK TO EDIT SLIDE TITLE HERE — FONT SIZE 20PT</a:t>
            </a:r>
          </a:p>
        </p:txBody>
      </p:sp>
    </p:spTree>
    <p:extLst>
      <p:ext uri="{BB962C8B-B14F-4D97-AF65-F5344CB8AC3E}">
        <p14:creationId xmlns:p14="http://schemas.microsoft.com/office/powerpoint/2010/main" val="3761276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y and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CF00AC17-659D-2358-76F0-4AE63FC15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71" t="-536" r="-1" b="-170"/>
          <a:stretch/>
        </p:blipFill>
        <p:spPr>
          <a:xfrm>
            <a:off x="-1" y="-36684"/>
            <a:ext cx="12192001" cy="6894684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662A2DA4-97D5-5FC2-AD72-F0B422704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6816"/>
            <a:ext cx="12192000" cy="457200"/>
          </a:xfrm>
        </p:spPr>
        <p:txBody>
          <a:bodyPr>
            <a:noAutofit/>
          </a:bodyPr>
          <a:lstStyle>
            <a:lvl1pPr algn="ctr">
              <a:defRPr sz="20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CLICK TO EDIT SLIDE TITLE HERE — FONT SIZE 20PT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E65E0-2D9E-BBD1-00A3-EC00126474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1270" y="260351"/>
            <a:ext cx="365760" cy="272288"/>
          </a:xfrm>
          <a:prstGeom prst="rect">
            <a:avLst/>
          </a:prstGeom>
        </p:spPr>
      </p:pic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F151AE60-765A-602E-C191-6352DDB852A7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FB3F8A-6365-295F-5BAD-49EBAF8C5C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16344" y="6428388"/>
            <a:ext cx="614891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58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9D1D5E-334B-C428-7D5F-5E799506F86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62A2DA4-97D5-5FC2-AD72-F0B422704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6816"/>
            <a:ext cx="12192000" cy="457200"/>
          </a:xfrm>
        </p:spPr>
        <p:txBody>
          <a:bodyPr>
            <a:noAutofit/>
          </a:bodyPr>
          <a:lstStyle>
            <a:lvl1pPr algn="ctr">
              <a:defRPr sz="20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CLICK TO EDIT SLIDE TITLE HERE — FONT SIZE 20PT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E65E0-2D9E-BBD1-00A3-EC0012647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270" y="260351"/>
            <a:ext cx="365760" cy="272288"/>
          </a:xfrm>
          <a:prstGeom prst="rect">
            <a:avLst/>
          </a:prstGeom>
        </p:spPr>
      </p:pic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F151AE60-765A-602E-C191-6352DDB852A7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FB3F8A-6365-295F-5BAD-49EBAF8C5C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6344" y="6428388"/>
            <a:ext cx="614891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14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9D1D5E-334B-C428-7D5F-5E799506F86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80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62A2DA4-97D5-5FC2-AD72-F0B422704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6816"/>
            <a:ext cx="12192000" cy="457200"/>
          </a:xfrm>
        </p:spPr>
        <p:txBody>
          <a:bodyPr>
            <a:noAutofit/>
          </a:bodyPr>
          <a:lstStyle>
            <a:lvl1pPr algn="ctr">
              <a:defRPr sz="20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CLICK TO EDIT SLIDE TITLE HERE — FONT SIZE 20PT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E65E0-2D9E-BBD1-00A3-EC0012647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270" y="260351"/>
            <a:ext cx="365760" cy="272288"/>
          </a:xfrm>
          <a:prstGeom prst="rect">
            <a:avLst/>
          </a:prstGeom>
        </p:spPr>
      </p:pic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F151AE60-765A-602E-C191-6352DDB852A7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FB3F8A-6365-295F-5BAD-49EBAF8C5C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6344" y="6428388"/>
            <a:ext cx="614891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104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9D1D5E-334B-C428-7D5F-5E799506F86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62A2DA4-97D5-5FC2-AD72-F0B422704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6816"/>
            <a:ext cx="12192000" cy="457200"/>
          </a:xfrm>
        </p:spPr>
        <p:txBody>
          <a:bodyPr>
            <a:noAutofit/>
          </a:bodyPr>
          <a:lstStyle>
            <a:lvl1pPr algn="ctr">
              <a:defRPr sz="20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CLICK TO EDIT SLIDE TITLE HERE — FONT SIZE 20PT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E65E0-2D9E-BBD1-00A3-EC0012647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270" y="260351"/>
            <a:ext cx="365760" cy="272288"/>
          </a:xfrm>
          <a:prstGeom prst="rect">
            <a:avLst/>
          </a:prstGeom>
        </p:spPr>
      </p:pic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F151AE60-765A-602E-C191-6352DDB852A7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FB3F8A-6365-295F-5BAD-49EBAF8C5C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6344" y="6428388"/>
            <a:ext cx="614891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731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9D1D5E-334B-C428-7D5F-5E799506F86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CD1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62A2DA4-97D5-5FC2-AD72-F0B422704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6816"/>
            <a:ext cx="12192000" cy="457200"/>
          </a:xfrm>
        </p:spPr>
        <p:txBody>
          <a:bodyPr>
            <a:noAutofit/>
          </a:bodyPr>
          <a:lstStyle>
            <a:lvl1pPr algn="ctr">
              <a:defRPr sz="20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CLICK TO EDIT SLIDE TITLE HERE — FONT SIZE 20PT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E65E0-2D9E-BBD1-00A3-EC0012647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270" y="260351"/>
            <a:ext cx="365760" cy="272288"/>
          </a:xfrm>
          <a:prstGeom prst="rect">
            <a:avLst/>
          </a:prstGeom>
        </p:spPr>
      </p:pic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F151AE60-765A-602E-C191-6352DDB852A7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FB3F8A-6365-295F-5BAD-49EBAF8C5C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6344" y="6428388"/>
            <a:ext cx="614891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13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grey wavy background&#10;&#10;Description automatically generated with medium confidence">
            <a:extLst>
              <a:ext uri="{FF2B5EF4-FFF2-40B4-BE49-F238E27FC236}">
                <a16:creationId xmlns:a16="http://schemas.microsoft.com/office/drawing/2014/main" id="{42D203F7-BA96-9C36-4E09-F670A627E5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42" y="93944"/>
            <a:ext cx="12004109" cy="667010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4EB56-F4B2-4EE4-74BE-6CF789F305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1585" y="1288211"/>
            <a:ext cx="7051063" cy="2432265"/>
          </a:xfrm>
        </p:spPr>
        <p:txBody>
          <a:bodyPr anchor="b">
            <a:normAutofit/>
          </a:bodyPr>
          <a:lstStyle>
            <a:lvl1pPr marL="0" indent="0">
              <a:lnSpc>
                <a:spcPct val="75000"/>
              </a:lnSpc>
              <a:buNone/>
              <a:defRPr sz="8500" b="1" i="0">
                <a:solidFill>
                  <a:schemeClr val="tx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E65CF82-9C0C-911F-6D95-347340A610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01963" y="3721100"/>
            <a:ext cx="4629539" cy="850900"/>
          </a:xfrm>
        </p:spPr>
        <p:txBody>
          <a:bodyPr>
            <a:noAutofit/>
          </a:bodyPr>
          <a:lstStyle>
            <a:lvl1pPr marL="0" indent="0">
              <a:buNone/>
              <a:defRPr sz="1700">
                <a:solidFill>
                  <a:schemeClr val="tx1"/>
                </a:solidFill>
              </a:defRPr>
            </a:lvl1pPr>
            <a:lvl2pPr marL="457200" indent="0">
              <a:buNone/>
              <a:defRPr sz="1700">
                <a:solidFill>
                  <a:schemeClr val="bg1"/>
                </a:solidFill>
              </a:defRPr>
            </a:lvl2pPr>
            <a:lvl3pPr marL="914400" indent="0">
              <a:buNone/>
              <a:defRPr sz="1700">
                <a:solidFill>
                  <a:schemeClr val="bg1"/>
                </a:solidFill>
              </a:defRPr>
            </a:lvl3pPr>
            <a:lvl4pPr marL="1371600" indent="0">
              <a:buNone/>
              <a:defRPr sz="1700">
                <a:solidFill>
                  <a:schemeClr val="bg1"/>
                </a:solidFill>
              </a:defRPr>
            </a:lvl4pPr>
            <a:lvl5pPr marL="1828800" indent="0"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 </a:t>
            </a:r>
            <a:br>
              <a:rPr lang="en-US" dirty="0"/>
            </a:br>
            <a:r>
              <a:rPr lang="en-US" dirty="0"/>
              <a:t>and/or subtitle info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087F9C-4D5C-DADD-834F-EBE5715415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98583" y="5665220"/>
            <a:ext cx="5288777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11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9D1D5E-334B-C428-7D5F-5E799506F86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62A2DA4-97D5-5FC2-AD72-F0B422704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6816"/>
            <a:ext cx="12192000" cy="457200"/>
          </a:xfrm>
        </p:spPr>
        <p:txBody>
          <a:bodyPr>
            <a:noAutofit/>
          </a:bodyPr>
          <a:lstStyle>
            <a:lvl1pPr algn="ctr">
              <a:defRPr sz="20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CLICK TO EDIT SLIDE TITLE HERE — FONT SIZE 20PT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E65E0-2D9E-BBD1-00A3-EC0012647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270" y="260351"/>
            <a:ext cx="365760" cy="272288"/>
          </a:xfrm>
          <a:prstGeom prst="rect">
            <a:avLst/>
          </a:prstGeom>
        </p:spPr>
      </p:pic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F151AE60-765A-602E-C191-6352DDB852A7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FB3F8A-6365-295F-5BAD-49EBAF8C5C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6344" y="6428388"/>
            <a:ext cx="614891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496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9D1D5E-334B-C428-7D5F-5E799506F86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62A2DA4-97D5-5FC2-AD72-F0B422704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6816"/>
            <a:ext cx="12192000" cy="457200"/>
          </a:xfrm>
        </p:spPr>
        <p:txBody>
          <a:bodyPr>
            <a:noAutofit/>
          </a:bodyPr>
          <a:lstStyle>
            <a:lvl1pPr algn="ctr">
              <a:defRPr sz="20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CLICK TO EDIT SLIDE TITLE HERE — FONT SIZE 20PT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E65E0-2D9E-BBD1-00A3-EC0012647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270" y="260351"/>
            <a:ext cx="365760" cy="272288"/>
          </a:xfrm>
          <a:prstGeom prst="rect">
            <a:avLst/>
          </a:prstGeom>
        </p:spPr>
      </p:pic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F151AE60-765A-602E-C191-6352DDB852A7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FB3F8A-6365-295F-5BAD-49EBAF8C5C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6344" y="6428388"/>
            <a:ext cx="614891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73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9D1D5E-334B-C428-7D5F-5E799506F86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62A2DA4-97D5-5FC2-AD72-F0B422704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6816"/>
            <a:ext cx="12192000" cy="457200"/>
          </a:xfrm>
        </p:spPr>
        <p:txBody>
          <a:bodyPr>
            <a:noAutofit/>
          </a:bodyPr>
          <a:lstStyle>
            <a:lvl1pPr algn="ctr">
              <a:defRPr sz="20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CLICK TO EDIT SLIDE TITLE HERE — FONT SIZE 20PT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E65E0-2D9E-BBD1-00A3-EC0012647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270" y="260351"/>
            <a:ext cx="365760" cy="272288"/>
          </a:xfrm>
          <a:prstGeom prst="rect">
            <a:avLst/>
          </a:prstGeom>
        </p:spPr>
      </p:pic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F151AE60-765A-602E-C191-6352DDB852A7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FB3F8A-6365-295F-5BAD-49EBAF8C5C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6344" y="6428388"/>
            <a:ext cx="614891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896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1.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black and orange corner&#10;&#10;Description automatically generated">
            <a:extLst>
              <a:ext uri="{FF2B5EF4-FFF2-40B4-BE49-F238E27FC236}">
                <a16:creationId xmlns:a16="http://schemas.microsoft.com/office/drawing/2014/main" id="{17C32642-A8A1-CEA9-A517-D104BD1080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6551271" y="0"/>
            <a:ext cx="5829572" cy="6864626"/>
          </a:xfrm>
          <a:prstGeom prst="rect">
            <a:avLst/>
          </a:prstGeom>
        </p:spPr>
      </p:pic>
      <p:sp>
        <p:nvSpPr>
          <p:cNvPr id="6" name="Rounded Rectangle 35">
            <a:extLst>
              <a:ext uri="{FF2B5EF4-FFF2-40B4-BE49-F238E27FC236}">
                <a16:creationId xmlns:a16="http://schemas.microsoft.com/office/drawing/2014/main" id="{7BE2CBDE-D8BB-74CD-9097-710584D8979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768105" y="1807236"/>
            <a:ext cx="2733991" cy="2682923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7" name="Rounded Rectangle 35">
            <a:extLst>
              <a:ext uri="{FF2B5EF4-FFF2-40B4-BE49-F238E27FC236}">
                <a16:creationId xmlns:a16="http://schemas.microsoft.com/office/drawing/2014/main" id="{2118161D-0AF1-E9F7-C09E-845D8868085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52567" y="1807236"/>
            <a:ext cx="2733991" cy="2682923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8" name="Rounded Rectangle 35">
            <a:extLst>
              <a:ext uri="{FF2B5EF4-FFF2-40B4-BE49-F238E27FC236}">
                <a16:creationId xmlns:a16="http://schemas.microsoft.com/office/drawing/2014/main" id="{C7D83F74-3414-0EC4-801C-CF77A0B1E7A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37030" y="1807236"/>
            <a:ext cx="2733991" cy="2682923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5188E7-FC70-9344-3167-E0E0DF76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6F02F9FA-1CFC-A4A5-7BBA-F6E68ECA9D34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D23091-36CD-18B8-07E2-B554DC4A3F5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1270" y="260351"/>
            <a:ext cx="366783" cy="27305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4DF1AA68-B6E3-DDCA-2968-D926FF52BD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1425" y="4616663"/>
            <a:ext cx="2740672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headline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B498FF98-92A1-D0DB-1E87-5BA6C496882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61425" y="4984237"/>
            <a:ext cx="2740672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1BCCFC46-E3EE-CA97-E89B-43B4BAD3B28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2567" y="4616663"/>
            <a:ext cx="2733991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headline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DF48FE01-CB3D-1C53-5E32-4865DC465C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52567" y="4984237"/>
            <a:ext cx="2733991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25131E58-DD69-1BFD-72F9-177B12411F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37029" y="4616663"/>
            <a:ext cx="2733992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headline here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10A64986-67F0-5D12-7396-E1B8CEB784C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37029" y="4984237"/>
            <a:ext cx="2733992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AC4B81D-376E-CD9A-C401-381423F238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1425" y="842898"/>
            <a:ext cx="8730979" cy="510697"/>
          </a:xfrm>
        </p:spPr>
        <p:txBody>
          <a:bodyPr anchor="b" anchorCtr="0"/>
          <a:lstStyle>
            <a:lvl1pPr algn="l">
              <a:defRPr sz="27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HEADLINE HERE</a:t>
            </a:r>
          </a:p>
        </p:txBody>
      </p:sp>
      <p:sp>
        <p:nvSpPr>
          <p:cNvPr id="25" name="Text Placeholder 90">
            <a:extLst>
              <a:ext uri="{FF2B5EF4-FFF2-40B4-BE49-F238E27FC236}">
                <a16:creationId xmlns:a16="http://schemas.microsoft.com/office/drawing/2014/main" id="{8844607B-979A-53B8-291C-8C308EEBDC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1424" y="1380110"/>
            <a:ext cx="8730980" cy="280526"/>
          </a:xfrm>
        </p:spPr>
        <p:txBody>
          <a:bodyPr wrap="square">
            <a:spAutoFit/>
          </a:bodyPr>
          <a:lstStyle>
            <a:lvl1pPr marL="0" indent="0" algn="l">
              <a:buNone/>
              <a:defRPr sz="1350" b="1" i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Place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66262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1.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grey background&#10;&#10;Description automatically generated">
            <a:extLst>
              <a:ext uri="{FF2B5EF4-FFF2-40B4-BE49-F238E27FC236}">
                <a16:creationId xmlns:a16="http://schemas.microsoft.com/office/drawing/2014/main" id="{3B277D77-C871-EEE5-C591-8C9C7B647C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6284843" y="0"/>
            <a:ext cx="6096000" cy="6864626"/>
          </a:xfrm>
          <a:prstGeom prst="rect">
            <a:avLst/>
          </a:prstGeom>
        </p:spPr>
      </p:pic>
      <p:sp>
        <p:nvSpPr>
          <p:cNvPr id="6" name="Rounded Rectangle 35">
            <a:extLst>
              <a:ext uri="{FF2B5EF4-FFF2-40B4-BE49-F238E27FC236}">
                <a16:creationId xmlns:a16="http://schemas.microsoft.com/office/drawing/2014/main" id="{7BE2CBDE-D8BB-74CD-9097-710584D8979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768105" y="1807236"/>
            <a:ext cx="2733991" cy="2682923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7" name="Rounded Rectangle 35">
            <a:extLst>
              <a:ext uri="{FF2B5EF4-FFF2-40B4-BE49-F238E27FC236}">
                <a16:creationId xmlns:a16="http://schemas.microsoft.com/office/drawing/2014/main" id="{2118161D-0AF1-E9F7-C09E-845D8868085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52567" y="1807236"/>
            <a:ext cx="2733991" cy="2682923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8" name="Rounded Rectangle 35">
            <a:extLst>
              <a:ext uri="{FF2B5EF4-FFF2-40B4-BE49-F238E27FC236}">
                <a16:creationId xmlns:a16="http://schemas.microsoft.com/office/drawing/2014/main" id="{C7D83F74-3414-0EC4-801C-CF77A0B1E7A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37030" y="1807236"/>
            <a:ext cx="2733991" cy="2682923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5188E7-FC70-9344-3167-E0E0DF76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6F02F9FA-1CFC-A4A5-7BBA-F6E68ECA9D34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D23091-36CD-18B8-07E2-B554DC4A3F5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1270" y="260351"/>
            <a:ext cx="366783" cy="273050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1C3A4D9-8812-8C33-A0CB-B3228EF87C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1425" y="4616663"/>
            <a:ext cx="2740672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headline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136527B-2C2F-41A6-4A41-F30AC42D78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61425" y="4984237"/>
            <a:ext cx="2740672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21D0A1C-C84E-248D-39A9-01F7892406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2567" y="4616663"/>
            <a:ext cx="2733991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headline here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4B03B33-845B-38B0-B323-8F6E977403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52567" y="4984237"/>
            <a:ext cx="2733991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F39959CE-92B3-E2DE-72DB-1F5888236A1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37029" y="4616663"/>
            <a:ext cx="2733992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headline here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BB9AC1E5-2291-3D5E-AE4D-4F82643DB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37029" y="4984237"/>
            <a:ext cx="2733992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1AC4F97-D321-264F-A392-2DD1B13C4A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1425" y="842898"/>
            <a:ext cx="8730979" cy="510697"/>
          </a:xfrm>
        </p:spPr>
        <p:txBody>
          <a:bodyPr anchor="b" anchorCtr="0"/>
          <a:lstStyle>
            <a:lvl1pPr algn="l">
              <a:defRPr sz="27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HEADLINE HERE</a:t>
            </a:r>
          </a:p>
        </p:txBody>
      </p:sp>
      <p:sp>
        <p:nvSpPr>
          <p:cNvPr id="25" name="Text Placeholder 90">
            <a:extLst>
              <a:ext uri="{FF2B5EF4-FFF2-40B4-BE49-F238E27FC236}">
                <a16:creationId xmlns:a16="http://schemas.microsoft.com/office/drawing/2014/main" id="{88F12AD5-A9B0-759F-D668-05FA43E575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1424" y="1380110"/>
            <a:ext cx="8730980" cy="280526"/>
          </a:xfrm>
        </p:spPr>
        <p:txBody>
          <a:bodyPr wrap="square">
            <a:spAutoFit/>
          </a:bodyPr>
          <a:lstStyle>
            <a:lvl1pPr marL="0" indent="0" algn="l">
              <a:buNone/>
              <a:defRPr sz="1350" b="1" i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Place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20915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1.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lack and orange corner&#10;&#10;Description automatically generated">
            <a:extLst>
              <a:ext uri="{FF2B5EF4-FFF2-40B4-BE49-F238E27FC236}">
                <a16:creationId xmlns:a16="http://schemas.microsoft.com/office/drawing/2014/main" id="{423C5F51-5AEB-2A7B-48BB-898C02ECA8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6284843" y="0"/>
            <a:ext cx="6096000" cy="6864626"/>
          </a:xfrm>
          <a:prstGeom prst="rect">
            <a:avLst/>
          </a:prstGeom>
        </p:spPr>
      </p:pic>
      <p:sp>
        <p:nvSpPr>
          <p:cNvPr id="6" name="Rounded Rectangle 35">
            <a:extLst>
              <a:ext uri="{FF2B5EF4-FFF2-40B4-BE49-F238E27FC236}">
                <a16:creationId xmlns:a16="http://schemas.microsoft.com/office/drawing/2014/main" id="{7BE2CBDE-D8BB-74CD-9097-710584D8979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768105" y="1807236"/>
            <a:ext cx="2733991" cy="2682923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7" name="Rounded Rectangle 35">
            <a:extLst>
              <a:ext uri="{FF2B5EF4-FFF2-40B4-BE49-F238E27FC236}">
                <a16:creationId xmlns:a16="http://schemas.microsoft.com/office/drawing/2014/main" id="{2118161D-0AF1-E9F7-C09E-845D8868085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52567" y="1807236"/>
            <a:ext cx="2733991" cy="2682923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8" name="Rounded Rectangle 35">
            <a:extLst>
              <a:ext uri="{FF2B5EF4-FFF2-40B4-BE49-F238E27FC236}">
                <a16:creationId xmlns:a16="http://schemas.microsoft.com/office/drawing/2014/main" id="{C7D83F74-3414-0EC4-801C-CF77A0B1E7A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37030" y="1807236"/>
            <a:ext cx="2733991" cy="2682923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5188E7-FC70-9344-3167-E0E0DF76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6F02F9FA-1CFC-A4A5-7BBA-F6E68ECA9D34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D23091-36CD-18B8-07E2-B554DC4A3F5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1270" y="260351"/>
            <a:ext cx="366783" cy="27305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D3E83FF-E301-7E08-0DBF-CA7B1AF07B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1425" y="4616663"/>
            <a:ext cx="2740672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accent1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headline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B6911F45-1F59-5F38-6A2D-12448A2A8E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61425" y="4984237"/>
            <a:ext cx="2740672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7D09C83C-C3D3-8A3E-342B-3845349E80D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2567" y="4616663"/>
            <a:ext cx="2733991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accent1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headline here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AFA4A26-7C41-8022-DB29-4F4ACE2CF23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52567" y="4984237"/>
            <a:ext cx="2733991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D73856D-E59E-4366-3033-AF56854523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37029" y="4616663"/>
            <a:ext cx="2733992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accent1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headline here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F6B05D18-46C2-AD53-7BFE-C91A22444BD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37029" y="4984237"/>
            <a:ext cx="2733992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76280B8-0D7E-8F04-5901-189B287FCB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1425" y="842898"/>
            <a:ext cx="8730979" cy="510697"/>
          </a:xfrm>
        </p:spPr>
        <p:txBody>
          <a:bodyPr anchor="b" anchorCtr="0"/>
          <a:lstStyle>
            <a:lvl1pPr algn="l">
              <a:defRPr sz="27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HEADLINE HERE</a:t>
            </a:r>
          </a:p>
        </p:txBody>
      </p:sp>
      <p:sp>
        <p:nvSpPr>
          <p:cNvPr id="25" name="Text Placeholder 90">
            <a:extLst>
              <a:ext uri="{FF2B5EF4-FFF2-40B4-BE49-F238E27FC236}">
                <a16:creationId xmlns:a16="http://schemas.microsoft.com/office/drawing/2014/main" id="{EFBEE9F7-1D44-7066-487D-54DC5B801D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1424" y="1380110"/>
            <a:ext cx="8730980" cy="280526"/>
          </a:xfrm>
        </p:spPr>
        <p:txBody>
          <a:bodyPr wrap="square">
            <a:spAutoFit/>
          </a:bodyPr>
          <a:lstStyle>
            <a:lvl1pPr marL="0" indent="0" algn="l">
              <a:buNone/>
              <a:defRPr sz="1350" b="1" i="0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Place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96737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1.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pink corner&#10;&#10;Description automatically generated">
            <a:extLst>
              <a:ext uri="{FF2B5EF4-FFF2-40B4-BE49-F238E27FC236}">
                <a16:creationId xmlns:a16="http://schemas.microsoft.com/office/drawing/2014/main" id="{D62AF83D-12EC-E335-82EF-EB09DE67D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6284843" y="0"/>
            <a:ext cx="6096000" cy="6864626"/>
          </a:xfrm>
          <a:prstGeom prst="rect">
            <a:avLst/>
          </a:prstGeom>
        </p:spPr>
      </p:pic>
      <p:sp>
        <p:nvSpPr>
          <p:cNvPr id="6" name="Rounded Rectangle 35">
            <a:extLst>
              <a:ext uri="{FF2B5EF4-FFF2-40B4-BE49-F238E27FC236}">
                <a16:creationId xmlns:a16="http://schemas.microsoft.com/office/drawing/2014/main" id="{7BE2CBDE-D8BB-74CD-9097-710584D8979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768105" y="1807236"/>
            <a:ext cx="2733991" cy="2682923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7" name="Rounded Rectangle 35">
            <a:extLst>
              <a:ext uri="{FF2B5EF4-FFF2-40B4-BE49-F238E27FC236}">
                <a16:creationId xmlns:a16="http://schemas.microsoft.com/office/drawing/2014/main" id="{2118161D-0AF1-E9F7-C09E-845D8868085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52567" y="1807236"/>
            <a:ext cx="2733991" cy="2682923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8" name="Rounded Rectangle 35">
            <a:extLst>
              <a:ext uri="{FF2B5EF4-FFF2-40B4-BE49-F238E27FC236}">
                <a16:creationId xmlns:a16="http://schemas.microsoft.com/office/drawing/2014/main" id="{C7D83F74-3414-0EC4-801C-CF77A0B1E7A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37030" y="1807236"/>
            <a:ext cx="2733991" cy="2682923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5188E7-FC70-9344-3167-E0E0DF76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6F02F9FA-1CFC-A4A5-7BBA-F6E68ECA9D34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D23091-36CD-18B8-07E2-B554DC4A3F5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1270" y="260351"/>
            <a:ext cx="366783" cy="27305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DB59180-36F4-07E2-29DA-AAB1B4B597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1425" y="4616663"/>
            <a:ext cx="2740672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headline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D79E667-36AA-1DC2-54D9-9BF070DAE8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61425" y="4984237"/>
            <a:ext cx="2740672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6166683-7602-8EC1-F104-224CA007F3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2567" y="4616663"/>
            <a:ext cx="2733991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headline here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4268A53E-3DFF-E4F1-0B40-EEBA04C048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52567" y="4984237"/>
            <a:ext cx="2733991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996F53AC-1DEF-071C-6596-ADC6173DCC8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37029" y="4616663"/>
            <a:ext cx="2733992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headline here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D53A5423-14F9-5D9C-FBDA-AC120A1BD7B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37029" y="4984237"/>
            <a:ext cx="2733992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A0542E6A-3A46-FCF2-E463-C1185E272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1425" y="842898"/>
            <a:ext cx="8730979" cy="510697"/>
          </a:xfrm>
        </p:spPr>
        <p:txBody>
          <a:bodyPr anchor="b" anchorCtr="0"/>
          <a:lstStyle>
            <a:lvl1pPr algn="l">
              <a:defRPr sz="27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HEADLINE HERE</a:t>
            </a:r>
          </a:p>
        </p:txBody>
      </p:sp>
      <p:sp>
        <p:nvSpPr>
          <p:cNvPr id="28" name="Text Placeholder 90">
            <a:extLst>
              <a:ext uri="{FF2B5EF4-FFF2-40B4-BE49-F238E27FC236}">
                <a16:creationId xmlns:a16="http://schemas.microsoft.com/office/drawing/2014/main" id="{A3B12EF5-1C6E-4A6D-04E5-F65A4AFDD3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1424" y="1380110"/>
            <a:ext cx="8730980" cy="280526"/>
          </a:xfrm>
        </p:spPr>
        <p:txBody>
          <a:bodyPr wrap="square">
            <a:spAutoFit/>
          </a:bodyPr>
          <a:lstStyle>
            <a:lvl1pPr marL="0" indent="0" algn="l">
              <a:buNone/>
              <a:defRPr sz="1350" b="1" i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Place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73025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1.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99A8219-3C8F-5A6C-5578-582361DC1C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5392"/>
          <a:stretch/>
        </p:blipFill>
        <p:spPr>
          <a:xfrm>
            <a:off x="10082288" y="0"/>
            <a:ext cx="2109712" cy="686462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DE06997F-991C-8B9A-E015-3D8B0A9D28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653" y="4797200"/>
            <a:ext cx="3047855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headline here</a:t>
            </a:r>
          </a:p>
        </p:txBody>
      </p:sp>
      <p:sp>
        <p:nvSpPr>
          <p:cNvPr id="9" name="Rounded Rectangle 35">
            <a:extLst>
              <a:ext uri="{FF2B5EF4-FFF2-40B4-BE49-F238E27FC236}">
                <a16:creationId xmlns:a16="http://schemas.microsoft.com/office/drawing/2014/main" id="{810A2343-6703-B0DA-209E-273B98B0D5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5653" y="1731252"/>
            <a:ext cx="3047855" cy="2922942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3149A3A0-2E53-CE95-C5E1-4F2DA578930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5653" y="5164774"/>
            <a:ext cx="3047855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23A581B-CAFE-BEAF-7891-44CCED028C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653" y="842898"/>
            <a:ext cx="9956751" cy="510697"/>
          </a:xfrm>
        </p:spPr>
        <p:txBody>
          <a:bodyPr anchor="b" anchorCtr="0"/>
          <a:lstStyle>
            <a:lvl1pPr algn="l">
              <a:defRPr sz="27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HEADLINE HERE</a:t>
            </a:r>
          </a:p>
        </p:txBody>
      </p:sp>
      <p:sp>
        <p:nvSpPr>
          <p:cNvPr id="18" name="Text Placeholder 90">
            <a:extLst>
              <a:ext uri="{FF2B5EF4-FFF2-40B4-BE49-F238E27FC236}">
                <a16:creationId xmlns:a16="http://schemas.microsoft.com/office/drawing/2014/main" id="{8ED8913B-A4E5-3116-A7EF-7CF2EB32CB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5652" y="1380110"/>
            <a:ext cx="9956752" cy="280526"/>
          </a:xfrm>
        </p:spPr>
        <p:txBody>
          <a:bodyPr wrap="square">
            <a:spAutoFit/>
          </a:bodyPr>
          <a:lstStyle>
            <a:lvl1pPr marL="0" indent="0" algn="l">
              <a:buNone/>
              <a:defRPr sz="1350" b="1" i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Place subtitle here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C38B68A-2D8C-1089-9739-C9F83304B2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20" name="Slide Number Placeholder 17">
            <a:extLst>
              <a:ext uri="{FF2B5EF4-FFF2-40B4-BE49-F238E27FC236}">
                <a16:creationId xmlns:a16="http://schemas.microsoft.com/office/drawing/2014/main" id="{6E8B9E82-7BF8-7A1E-7FF7-F2B4E74E9BEB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46608CA-0F74-B4BF-EBBF-50FFDE826E3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1270" y="260351"/>
            <a:ext cx="366783" cy="273050"/>
          </a:xfrm>
          <a:prstGeom prst="rect">
            <a:avLst/>
          </a:prstGeom>
        </p:spPr>
      </p:pic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F2BF0589-A72C-EB05-838B-505A17B2F0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81703" y="4797200"/>
            <a:ext cx="3047855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headline here</a:t>
            </a:r>
          </a:p>
        </p:txBody>
      </p:sp>
      <p:sp>
        <p:nvSpPr>
          <p:cNvPr id="28" name="Rounded Rectangle 35">
            <a:extLst>
              <a:ext uri="{FF2B5EF4-FFF2-40B4-BE49-F238E27FC236}">
                <a16:creationId xmlns:a16="http://schemas.microsoft.com/office/drawing/2014/main" id="{1E7CB1C5-2F7E-D36B-0EB1-C1225AB0233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785043" y="1731252"/>
            <a:ext cx="3047855" cy="2922942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22B45456-4B32-4857-AF8A-150FC98AAAF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1703" y="5164774"/>
            <a:ext cx="3047855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844BDF29-86D2-7274-A61A-801B1224156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42468" y="4797200"/>
            <a:ext cx="3039820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headline here</a:t>
            </a:r>
          </a:p>
        </p:txBody>
      </p:sp>
      <p:sp>
        <p:nvSpPr>
          <p:cNvPr id="31" name="Rounded Rectangle 35">
            <a:extLst>
              <a:ext uri="{FF2B5EF4-FFF2-40B4-BE49-F238E27FC236}">
                <a16:creationId xmlns:a16="http://schemas.microsoft.com/office/drawing/2014/main" id="{D3969721-F61B-879B-D3AF-DC0404B49BC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034433" y="1731252"/>
            <a:ext cx="3047855" cy="2922942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80927347-E34E-1767-7DC9-CE9E1F0BC2A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42468" y="5164774"/>
            <a:ext cx="3039820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</p:txBody>
      </p:sp>
    </p:spTree>
    <p:extLst>
      <p:ext uri="{BB962C8B-B14F-4D97-AF65-F5344CB8AC3E}">
        <p14:creationId xmlns:p14="http://schemas.microsoft.com/office/powerpoint/2010/main" val="1740695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1.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lack and pink background&#10;&#10;Description automatically generated">
            <a:extLst>
              <a:ext uri="{FF2B5EF4-FFF2-40B4-BE49-F238E27FC236}">
                <a16:creationId xmlns:a16="http://schemas.microsoft.com/office/drawing/2014/main" id="{ECADACA0-4547-D3D2-C86C-FD3FD85FCE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2835" y="0"/>
            <a:ext cx="6096000" cy="686462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F0958CC-0AF8-26C1-8325-B10F1A8C20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653" y="4797200"/>
            <a:ext cx="3047855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headline here</a:t>
            </a:r>
          </a:p>
        </p:txBody>
      </p:sp>
      <p:sp>
        <p:nvSpPr>
          <p:cNvPr id="9" name="Rounded Rectangle 35">
            <a:extLst>
              <a:ext uri="{FF2B5EF4-FFF2-40B4-BE49-F238E27FC236}">
                <a16:creationId xmlns:a16="http://schemas.microsoft.com/office/drawing/2014/main" id="{64E57789-8F6C-BEAF-92D9-F2C2938D59E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5653" y="1731252"/>
            <a:ext cx="3047855" cy="2922942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CF668398-51B2-5FC1-EF76-3C8028ED56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5653" y="5164774"/>
            <a:ext cx="3047855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20C3E2A-43C1-53A6-4BD5-A9E9C4B964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653" y="842898"/>
            <a:ext cx="9956751" cy="510697"/>
          </a:xfrm>
        </p:spPr>
        <p:txBody>
          <a:bodyPr anchor="b" anchorCtr="0"/>
          <a:lstStyle>
            <a:lvl1pPr algn="l">
              <a:defRPr sz="27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HEADLINE HERE</a:t>
            </a:r>
          </a:p>
        </p:txBody>
      </p:sp>
      <p:sp>
        <p:nvSpPr>
          <p:cNvPr id="19" name="Text Placeholder 90">
            <a:extLst>
              <a:ext uri="{FF2B5EF4-FFF2-40B4-BE49-F238E27FC236}">
                <a16:creationId xmlns:a16="http://schemas.microsoft.com/office/drawing/2014/main" id="{18710FA6-D387-9A97-6FB3-EF7504B315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5652" y="1380110"/>
            <a:ext cx="9956752" cy="280526"/>
          </a:xfrm>
        </p:spPr>
        <p:txBody>
          <a:bodyPr wrap="square">
            <a:spAutoFit/>
          </a:bodyPr>
          <a:lstStyle>
            <a:lvl1pPr marL="0" indent="0" algn="l">
              <a:buNone/>
              <a:defRPr sz="1350" b="1" i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Place subtitle here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D099B29-6E69-8274-BD15-2CD962CF86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21" name="Slide Number Placeholder 17">
            <a:extLst>
              <a:ext uri="{FF2B5EF4-FFF2-40B4-BE49-F238E27FC236}">
                <a16:creationId xmlns:a16="http://schemas.microsoft.com/office/drawing/2014/main" id="{926AC28B-972B-83A6-EBE1-08CF32621545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B1E1CB7-C053-D9A5-0A2F-D1DB1EF4389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1270" y="260351"/>
            <a:ext cx="366783" cy="273050"/>
          </a:xfrm>
          <a:prstGeom prst="rect">
            <a:avLst/>
          </a:prstGeom>
        </p:spPr>
      </p:pic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821106EF-2310-D4A9-1981-0E6216DB80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81703" y="4797200"/>
            <a:ext cx="3047855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headline here</a:t>
            </a:r>
          </a:p>
        </p:txBody>
      </p:sp>
      <p:sp>
        <p:nvSpPr>
          <p:cNvPr id="28" name="Rounded Rectangle 35">
            <a:extLst>
              <a:ext uri="{FF2B5EF4-FFF2-40B4-BE49-F238E27FC236}">
                <a16:creationId xmlns:a16="http://schemas.microsoft.com/office/drawing/2014/main" id="{1CD04544-DB3C-D1D3-77AA-032C7E9BAEC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785043" y="1731252"/>
            <a:ext cx="3047855" cy="2922942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3FCFE190-5FEA-5FDD-32E4-5064D27EBC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1703" y="5164774"/>
            <a:ext cx="3047855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4D5ABC7A-A0A8-0D54-46A4-DC73837318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42468" y="4797200"/>
            <a:ext cx="3039820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headline here</a:t>
            </a:r>
          </a:p>
        </p:txBody>
      </p:sp>
      <p:sp>
        <p:nvSpPr>
          <p:cNvPr id="31" name="Rounded Rectangle 35">
            <a:extLst>
              <a:ext uri="{FF2B5EF4-FFF2-40B4-BE49-F238E27FC236}">
                <a16:creationId xmlns:a16="http://schemas.microsoft.com/office/drawing/2014/main" id="{3F014BD8-875C-DC97-4DA1-9A58E9EB3B9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034433" y="1731252"/>
            <a:ext cx="3047855" cy="2922942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E689DDD9-0854-C9B4-6E2E-5A29FC37F8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42468" y="5164774"/>
            <a:ext cx="3039820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</p:txBody>
      </p:sp>
    </p:spTree>
    <p:extLst>
      <p:ext uri="{BB962C8B-B14F-4D97-AF65-F5344CB8AC3E}">
        <p14:creationId xmlns:p14="http://schemas.microsoft.com/office/powerpoint/2010/main" val="3067629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1.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black and blue background&#10;&#10;Description automatically generated">
            <a:extLst>
              <a:ext uri="{FF2B5EF4-FFF2-40B4-BE49-F238E27FC236}">
                <a16:creationId xmlns:a16="http://schemas.microsoft.com/office/drawing/2014/main" id="{40845500-E281-16A7-B614-FFF8550401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1884" y="0"/>
            <a:ext cx="6090116" cy="6858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E46A34F8-391B-8275-AE4D-E7E42936DB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653" y="4797200"/>
            <a:ext cx="3047855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headline here</a:t>
            </a:r>
          </a:p>
        </p:txBody>
      </p:sp>
      <p:sp>
        <p:nvSpPr>
          <p:cNvPr id="9" name="Rounded Rectangle 35">
            <a:extLst>
              <a:ext uri="{FF2B5EF4-FFF2-40B4-BE49-F238E27FC236}">
                <a16:creationId xmlns:a16="http://schemas.microsoft.com/office/drawing/2014/main" id="{CFB295FE-37F4-4644-5E9F-209840294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5653" y="1731252"/>
            <a:ext cx="3047855" cy="2922942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4C06E0A-D5D1-13EF-0B59-2220FBE9E8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5653" y="5164774"/>
            <a:ext cx="3047855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F3E51C9-1BAC-3E8E-BFDB-2F3534CAF9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653" y="842898"/>
            <a:ext cx="9956751" cy="510697"/>
          </a:xfrm>
        </p:spPr>
        <p:txBody>
          <a:bodyPr anchor="b" anchorCtr="0"/>
          <a:lstStyle>
            <a:lvl1pPr algn="l">
              <a:defRPr sz="27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HEADLINE HERE</a:t>
            </a:r>
          </a:p>
        </p:txBody>
      </p:sp>
      <p:sp>
        <p:nvSpPr>
          <p:cNvPr id="19" name="Text Placeholder 90">
            <a:extLst>
              <a:ext uri="{FF2B5EF4-FFF2-40B4-BE49-F238E27FC236}">
                <a16:creationId xmlns:a16="http://schemas.microsoft.com/office/drawing/2014/main" id="{B2DCAE0E-A4EA-6302-5A34-C54B69BE65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5652" y="1380110"/>
            <a:ext cx="9956752" cy="280526"/>
          </a:xfrm>
        </p:spPr>
        <p:txBody>
          <a:bodyPr wrap="square">
            <a:spAutoFit/>
          </a:bodyPr>
          <a:lstStyle>
            <a:lvl1pPr marL="0" indent="0" algn="l">
              <a:buNone/>
              <a:defRPr sz="1350" b="1" i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Place subtitle here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A7109D8-4959-0889-2D8F-25539C9A6B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21" name="Slide Number Placeholder 17">
            <a:extLst>
              <a:ext uri="{FF2B5EF4-FFF2-40B4-BE49-F238E27FC236}">
                <a16:creationId xmlns:a16="http://schemas.microsoft.com/office/drawing/2014/main" id="{81193866-F763-7B42-7B72-EC6A9EF39C9E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A86628E-AC5E-4BE2-A571-316317C0DEF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1270" y="260351"/>
            <a:ext cx="366783" cy="273050"/>
          </a:xfrm>
          <a:prstGeom prst="rect">
            <a:avLst/>
          </a:prstGeom>
        </p:spPr>
      </p:pic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D385F84F-92F1-CD00-9BB8-10A4DFB292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81703" y="4797200"/>
            <a:ext cx="3047855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headline here</a:t>
            </a:r>
          </a:p>
        </p:txBody>
      </p:sp>
      <p:sp>
        <p:nvSpPr>
          <p:cNvPr id="28" name="Rounded Rectangle 35">
            <a:extLst>
              <a:ext uri="{FF2B5EF4-FFF2-40B4-BE49-F238E27FC236}">
                <a16:creationId xmlns:a16="http://schemas.microsoft.com/office/drawing/2014/main" id="{96A53B6D-7943-5BBC-01C1-AB21BAD097D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785043" y="1731252"/>
            <a:ext cx="3047855" cy="2922942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E98E462E-38BE-135E-CF98-15460E1478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1703" y="5164774"/>
            <a:ext cx="3047855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56911518-6D5C-F57F-33AA-414E65C9D5B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42468" y="4797200"/>
            <a:ext cx="3039820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headline here</a:t>
            </a:r>
          </a:p>
        </p:txBody>
      </p:sp>
      <p:sp>
        <p:nvSpPr>
          <p:cNvPr id="31" name="Rounded Rectangle 35">
            <a:extLst>
              <a:ext uri="{FF2B5EF4-FFF2-40B4-BE49-F238E27FC236}">
                <a16:creationId xmlns:a16="http://schemas.microsoft.com/office/drawing/2014/main" id="{E44F83C8-1D50-9AB6-84EB-411DB611EA9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034433" y="1731252"/>
            <a:ext cx="3047855" cy="2922942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4F57E8E1-0BC8-9BBC-32E6-C595A43AA8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42468" y="5164774"/>
            <a:ext cx="3039820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</p:txBody>
      </p:sp>
    </p:spTree>
    <p:extLst>
      <p:ext uri="{BB962C8B-B14F-4D97-AF65-F5344CB8AC3E}">
        <p14:creationId xmlns:p14="http://schemas.microsoft.com/office/powerpoint/2010/main" val="82383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nk and white background&#10;&#10;Description automatically generated">
            <a:extLst>
              <a:ext uri="{FF2B5EF4-FFF2-40B4-BE49-F238E27FC236}">
                <a16:creationId xmlns:a16="http://schemas.microsoft.com/office/drawing/2014/main" id="{29CFFB76-C44B-5ED1-7D8F-E511738627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45" y="93945"/>
            <a:ext cx="12004110" cy="6670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99722C-401F-66B9-45A9-75642EF5BE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98583" y="5665220"/>
            <a:ext cx="5288777" cy="61264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4EB56-F4B2-4EE4-74BE-6CF789F305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1585" y="1288211"/>
            <a:ext cx="7051063" cy="2432265"/>
          </a:xfrm>
        </p:spPr>
        <p:txBody>
          <a:bodyPr anchor="b">
            <a:normAutofit/>
          </a:bodyPr>
          <a:lstStyle>
            <a:lvl1pPr marL="0" indent="0">
              <a:lnSpc>
                <a:spcPct val="75000"/>
              </a:lnSpc>
              <a:buNone/>
              <a:defRPr sz="85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E65CF82-9C0C-911F-6D95-347340A610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01963" y="3721100"/>
            <a:ext cx="4629539" cy="850900"/>
          </a:xfrm>
        </p:spPr>
        <p:txBody>
          <a:bodyPr>
            <a:noAutofit/>
          </a:bodyPr>
          <a:lstStyle>
            <a:lvl1pPr marL="0" indent="0">
              <a:buNone/>
              <a:defRPr sz="1700">
                <a:solidFill>
                  <a:schemeClr val="bg1"/>
                </a:solidFill>
              </a:defRPr>
            </a:lvl1pPr>
            <a:lvl2pPr marL="457200" indent="0">
              <a:buNone/>
              <a:defRPr sz="1700">
                <a:solidFill>
                  <a:schemeClr val="bg1"/>
                </a:solidFill>
              </a:defRPr>
            </a:lvl2pPr>
            <a:lvl3pPr marL="914400" indent="0">
              <a:buNone/>
              <a:defRPr sz="1700">
                <a:solidFill>
                  <a:schemeClr val="bg1"/>
                </a:solidFill>
              </a:defRPr>
            </a:lvl3pPr>
            <a:lvl4pPr marL="1371600" indent="0">
              <a:buNone/>
              <a:defRPr sz="1700">
                <a:solidFill>
                  <a:schemeClr val="bg1"/>
                </a:solidFill>
              </a:defRPr>
            </a:lvl4pPr>
            <a:lvl5pPr marL="1828800" indent="0"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 </a:t>
            </a:r>
            <a:br>
              <a:rPr lang="en-US" dirty="0"/>
            </a:br>
            <a:r>
              <a:rPr lang="en-US" dirty="0"/>
              <a:t>and/or subtitle info</a:t>
            </a:r>
          </a:p>
        </p:txBody>
      </p:sp>
    </p:spTree>
    <p:extLst>
      <p:ext uri="{BB962C8B-B14F-4D97-AF65-F5344CB8AC3E}">
        <p14:creationId xmlns:p14="http://schemas.microsoft.com/office/powerpoint/2010/main" val="485412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1.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black and blue background&#10;&#10;Description automatically generated">
            <a:extLst>
              <a:ext uri="{FF2B5EF4-FFF2-40B4-BE49-F238E27FC236}">
                <a16:creationId xmlns:a16="http://schemas.microsoft.com/office/drawing/2014/main" id="{40845500-E281-16A7-B614-FFF8550401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1884" y="0"/>
            <a:ext cx="6090116" cy="6858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E46A34F8-391B-8275-AE4D-E7E42936DB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653" y="4797200"/>
            <a:ext cx="3047855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accent3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headline here</a:t>
            </a:r>
          </a:p>
        </p:txBody>
      </p:sp>
      <p:sp>
        <p:nvSpPr>
          <p:cNvPr id="9" name="Rounded Rectangle 35">
            <a:extLst>
              <a:ext uri="{FF2B5EF4-FFF2-40B4-BE49-F238E27FC236}">
                <a16:creationId xmlns:a16="http://schemas.microsoft.com/office/drawing/2014/main" id="{CFB295FE-37F4-4644-5E9F-209840294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5653" y="1731252"/>
            <a:ext cx="3047855" cy="2922942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4C06E0A-D5D1-13EF-0B59-2220FBE9E8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5653" y="5164774"/>
            <a:ext cx="3047855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F3E51C9-1BAC-3E8E-BFDB-2F3534CAF9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653" y="842898"/>
            <a:ext cx="9956751" cy="510697"/>
          </a:xfrm>
        </p:spPr>
        <p:txBody>
          <a:bodyPr anchor="b" anchorCtr="0"/>
          <a:lstStyle>
            <a:lvl1pPr algn="l">
              <a:defRPr sz="27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HEADLINE HERE</a:t>
            </a:r>
          </a:p>
        </p:txBody>
      </p:sp>
      <p:sp>
        <p:nvSpPr>
          <p:cNvPr id="19" name="Text Placeholder 90">
            <a:extLst>
              <a:ext uri="{FF2B5EF4-FFF2-40B4-BE49-F238E27FC236}">
                <a16:creationId xmlns:a16="http://schemas.microsoft.com/office/drawing/2014/main" id="{B2DCAE0E-A4EA-6302-5A34-C54B69BE65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5652" y="1380110"/>
            <a:ext cx="9956752" cy="280526"/>
          </a:xfrm>
        </p:spPr>
        <p:txBody>
          <a:bodyPr wrap="square">
            <a:spAutoFit/>
          </a:bodyPr>
          <a:lstStyle>
            <a:lvl1pPr marL="0" indent="0" algn="l">
              <a:buNone/>
              <a:defRPr sz="1350" b="1" i="0" cap="all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Place subtitle here</a:t>
            </a:r>
          </a:p>
        </p:txBody>
      </p:sp>
      <p:sp>
        <p:nvSpPr>
          <p:cNvPr id="21" name="Slide Number Placeholder 17">
            <a:extLst>
              <a:ext uri="{FF2B5EF4-FFF2-40B4-BE49-F238E27FC236}">
                <a16:creationId xmlns:a16="http://schemas.microsoft.com/office/drawing/2014/main" id="{81193866-F763-7B42-7B72-EC6A9EF39C9E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D385F84F-92F1-CD00-9BB8-10A4DFB292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81703" y="4797200"/>
            <a:ext cx="3047855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accent3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headline here</a:t>
            </a:r>
          </a:p>
        </p:txBody>
      </p:sp>
      <p:sp>
        <p:nvSpPr>
          <p:cNvPr id="28" name="Rounded Rectangle 35">
            <a:extLst>
              <a:ext uri="{FF2B5EF4-FFF2-40B4-BE49-F238E27FC236}">
                <a16:creationId xmlns:a16="http://schemas.microsoft.com/office/drawing/2014/main" id="{96A53B6D-7943-5BBC-01C1-AB21BAD097D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785043" y="1731252"/>
            <a:ext cx="3047855" cy="2922942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E98E462E-38BE-135E-CF98-15460E1478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1703" y="5164774"/>
            <a:ext cx="3047855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56911518-6D5C-F57F-33AA-414E65C9D5B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42468" y="4797200"/>
            <a:ext cx="3039820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accent3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headline here</a:t>
            </a:r>
          </a:p>
        </p:txBody>
      </p:sp>
      <p:sp>
        <p:nvSpPr>
          <p:cNvPr id="31" name="Rounded Rectangle 35">
            <a:extLst>
              <a:ext uri="{FF2B5EF4-FFF2-40B4-BE49-F238E27FC236}">
                <a16:creationId xmlns:a16="http://schemas.microsoft.com/office/drawing/2014/main" id="{E44F83C8-1D50-9AB6-84EB-411DB611EA9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034433" y="1731252"/>
            <a:ext cx="3047855" cy="2922942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4F57E8E1-0BC8-9BBC-32E6-C595A43AA8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42468" y="5164774"/>
            <a:ext cx="3039820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B28CE9-1CA0-FB71-4A7B-E22965902D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1270" y="260351"/>
            <a:ext cx="365760" cy="2722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9C853D-2C1F-807E-3A06-D37AC2E6017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316344" y="6428388"/>
            <a:ext cx="614891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3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1.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black and grey background&#10;&#10;Description automatically generated">
            <a:extLst>
              <a:ext uri="{FF2B5EF4-FFF2-40B4-BE49-F238E27FC236}">
                <a16:creationId xmlns:a16="http://schemas.microsoft.com/office/drawing/2014/main" id="{35FF8DCC-CF64-A140-7633-8923E30ADF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5337"/>
          <a:stretch/>
        </p:blipFill>
        <p:spPr>
          <a:xfrm>
            <a:off x="10078948" y="15986"/>
            <a:ext cx="2113052" cy="686462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DC926C3-8FBE-27F5-AD16-0EB78370C1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653" y="4797200"/>
            <a:ext cx="3047855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headline here</a:t>
            </a:r>
          </a:p>
        </p:txBody>
      </p:sp>
      <p:sp>
        <p:nvSpPr>
          <p:cNvPr id="9" name="Rounded Rectangle 35">
            <a:extLst>
              <a:ext uri="{FF2B5EF4-FFF2-40B4-BE49-F238E27FC236}">
                <a16:creationId xmlns:a16="http://schemas.microsoft.com/office/drawing/2014/main" id="{EB74A949-E580-3918-86C5-34AAB282BD7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5653" y="1731252"/>
            <a:ext cx="3047855" cy="2922942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E3C96900-DF5E-A8E4-DB30-71EDA6CEAC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5653" y="5164774"/>
            <a:ext cx="3047855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3369E30-93A5-D938-4305-4C1D5C4F75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653" y="842898"/>
            <a:ext cx="9956751" cy="510697"/>
          </a:xfrm>
        </p:spPr>
        <p:txBody>
          <a:bodyPr anchor="b" anchorCtr="0"/>
          <a:lstStyle>
            <a:lvl1pPr algn="l">
              <a:defRPr sz="27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HEADLINE HERE</a:t>
            </a:r>
          </a:p>
        </p:txBody>
      </p:sp>
      <p:sp>
        <p:nvSpPr>
          <p:cNvPr id="31" name="Text Placeholder 90">
            <a:extLst>
              <a:ext uri="{FF2B5EF4-FFF2-40B4-BE49-F238E27FC236}">
                <a16:creationId xmlns:a16="http://schemas.microsoft.com/office/drawing/2014/main" id="{55AA4CF0-635C-23B5-7EB7-9A8473BA6C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5652" y="1380110"/>
            <a:ext cx="9956752" cy="280526"/>
          </a:xfrm>
        </p:spPr>
        <p:txBody>
          <a:bodyPr wrap="square">
            <a:spAutoFit/>
          </a:bodyPr>
          <a:lstStyle>
            <a:lvl1pPr marL="0" indent="0" algn="l">
              <a:buNone/>
              <a:defRPr sz="1350" b="1" i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Place subtitle here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03B5A56-CD5A-5EFA-2C11-3504D84AD9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33" name="Slide Number Placeholder 17">
            <a:extLst>
              <a:ext uri="{FF2B5EF4-FFF2-40B4-BE49-F238E27FC236}">
                <a16:creationId xmlns:a16="http://schemas.microsoft.com/office/drawing/2014/main" id="{E0B91CE0-B88A-6DE6-C8B3-11F3BFE2F0DB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8810493-FBE4-9EBD-30CB-7A7183C30F2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1270" y="260351"/>
            <a:ext cx="366783" cy="273050"/>
          </a:xfrm>
          <a:prstGeom prst="rect">
            <a:avLst/>
          </a:prstGeom>
        </p:spPr>
      </p:pic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4E0050D1-16DB-359A-EF34-9C1BDED787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81703" y="4797200"/>
            <a:ext cx="3047855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headline here</a:t>
            </a:r>
          </a:p>
        </p:txBody>
      </p:sp>
      <p:sp>
        <p:nvSpPr>
          <p:cNvPr id="39" name="Rounded Rectangle 35">
            <a:extLst>
              <a:ext uri="{FF2B5EF4-FFF2-40B4-BE49-F238E27FC236}">
                <a16:creationId xmlns:a16="http://schemas.microsoft.com/office/drawing/2014/main" id="{FAFA2D70-2335-C6AE-6D91-BCD7C834EDE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785043" y="1731252"/>
            <a:ext cx="3047855" cy="2922942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623F4252-F8E0-32CA-6DC4-E32151D9AB4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1703" y="5164774"/>
            <a:ext cx="3047855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1DD7008E-826E-4108-6DD1-49353CC0AA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42468" y="4797200"/>
            <a:ext cx="3039820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headline here</a:t>
            </a:r>
          </a:p>
        </p:txBody>
      </p:sp>
      <p:sp>
        <p:nvSpPr>
          <p:cNvPr id="42" name="Rounded Rectangle 35">
            <a:extLst>
              <a:ext uri="{FF2B5EF4-FFF2-40B4-BE49-F238E27FC236}">
                <a16:creationId xmlns:a16="http://schemas.microsoft.com/office/drawing/2014/main" id="{AAC259E9-4271-1FE9-B71F-73327E3A26D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034433" y="1731252"/>
            <a:ext cx="3047855" cy="2922942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B7A2B43D-1C40-9C94-680C-DEA22733EB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42468" y="5164774"/>
            <a:ext cx="3039820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</p:txBody>
      </p:sp>
    </p:spTree>
    <p:extLst>
      <p:ext uri="{BB962C8B-B14F-4D97-AF65-F5344CB8AC3E}">
        <p14:creationId xmlns:p14="http://schemas.microsoft.com/office/powerpoint/2010/main" val="3100243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1.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ack screen with a black background&#10;&#10;Description automatically generated">
            <a:extLst>
              <a:ext uri="{FF2B5EF4-FFF2-40B4-BE49-F238E27FC236}">
                <a16:creationId xmlns:a16="http://schemas.microsoft.com/office/drawing/2014/main" id="{94B8542B-451B-8E5E-F988-878FC96464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7611761" y="-5505"/>
            <a:ext cx="4580238" cy="1752439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B8B212C-0DC6-5041-0812-5A4A9271F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653" y="4797200"/>
            <a:ext cx="2740671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headline here</a:t>
            </a:r>
          </a:p>
        </p:txBody>
      </p:sp>
      <p:sp>
        <p:nvSpPr>
          <p:cNvPr id="18" name="Rounded Rectangle 35">
            <a:extLst>
              <a:ext uri="{FF2B5EF4-FFF2-40B4-BE49-F238E27FC236}">
                <a16:creationId xmlns:a16="http://schemas.microsoft.com/office/drawing/2014/main" id="{BA45773B-0486-09F4-4761-27F13E3666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5653" y="1731252"/>
            <a:ext cx="2733991" cy="2922942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19" name="Rounded Rectangle 35">
            <a:extLst>
              <a:ext uri="{FF2B5EF4-FFF2-40B4-BE49-F238E27FC236}">
                <a16:creationId xmlns:a16="http://schemas.microsoft.com/office/drawing/2014/main" id="{15DDB24F-35B1-700C-D924-905157B94F1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420115" y="1731252"/>
            <a:ext cx="2733991" cy="2922942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20" name="Rounded Rectangle 35">
            <a:extLst>
              <a:ext uri="{FF2B5EF4-FFF2-40B4-BE49-F238E27FC236}">
                <a16:creationId xmlns:a16="http://schemas.microsoft.com/office/drawing/2014/main" id="{A0E5051D-D115-1F73-02E9-77D56505D68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04578" y="1731252"/>
            <a:ext cx="2733991" cy="2922942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25" name="Rounded Rectangle 35">
            <a:extLst>
              <a:ext uri="{FF2B5EF4-FFF2-40B4-BE49-F238E27FC236}">
                <a16:creationId xmlns:a16="http://schemas.microsoft.com/office/drawing/2014/main" id="{21994870-0850-5B03-DA00-1DD42268DE1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189040" y="1731252"/>
            <a:ext cx="2733991" cy="2922942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C9DC2B20-A785-3FD9-298E-59FF19FED8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5653" y="5164774"/>
            <a:ext cx="2740671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1349CB25-92EB-3EBB-BE66-AC85D8E769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17889" y="4797200"/>
            <a:ext cx="2740671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headline here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3999F44F-5DED-547D-2428-7E49683B44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17889" y="5164774"/>
            <a:ext cx="2740671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C754AB2E-3378-0C5D-DC2C-DC760A2221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0124" y="4797200"/>
            <a:ext cx="2740671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headline here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00B37A10-F185-3046-41B0-651605A23C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00124" y="5164774"/>
            <a:ext cx="2740671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8F191396-474C-737B-A2E4-7853F99FA5D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82360" y="4797200"/>
            <a:ext cx="2740671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headline here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EF9DE17C-B9A2-5447-4F37-43AD27B21E4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82360" y="5164774"/>
            <a:ext cx="2740671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D0E1F2C-94D6-BD5D-9BDC-C9E0D3E4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653" y="842898"/>
            <a:ext cx="9956751" cy="510697"/>
          </a:xfrm>
        </p:spPr>
        <p:txBody>
          <a:bodyPr anchor="b" anchorCtr="0"/>
          <a:lstStyle>
            <a:lvl1pPr algn="l">
              <a:defRPr sz="27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HEADLINE HERE</a:t>
            </a:r>
          </a:p>
        </p:txBody>
      </p:sp>
      <p:sp>
        <p:nvSpPr>
          <p:cNvPr id="34" name="Text Placeholder 90">
            <a:extLst>
              <a:ext uri="{FF2B5EF4-FFF2-40B4-BE49-F238E27FC236}">
                <a16:creationId xmlns:a16="http://schemas.microsoft.com/office/drawing/2014/main" id="{0C8D72A5-808B-0418-FE88-B31F059941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5652" y="1380110"/>
            <a:ext cx="9956752" cy="280526"/>
          </a:xfrm>
        </p:spPr>
        <p:txBody>
          <a:bodyPr wrap="square">
            <a:spAutoFit/>
          </a:bodyPr>
          <a:lstStyle>
            <a:lvl1pPr marL="0" indent="0" algn="l">
              <a:buNone/>
              <a:defRPr sz="1350" b="1" i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Place subtitle here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D6DADB7-C4E8-B4A1-0ADE-CB549EB44C5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36" name="Slide Number Placeholder 17">
            <a:extLst>
              <a:ext uri="{FF2B5EF4-FFF2-40B4-BE49-F238E27FC236}">
                <a16:creationId xmlns:a16="http://schemas.microsoft.com/office/drawing/2014/main" id="{C781146D-9756-22C4-00BF-F36F575B1B78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7A8468E-7075-14F4-CBAD-ACB214713B0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1270" y="260351"/>
            <a:ext cx="366783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03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1.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black and yellow background&#10;&#10;Description automatically generated">
            <a:extLst>
              <a:ext uri="{FF2B5EF4-FFF2-40B4-BE49-F238E27FC236}">
                <a16:creationId xmlns:a16="http://schemas.microsoft.com/office/drawing/2014/main" id="{18B346A3-442D-B960-2BDA-B6AEBD5556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7621353" y="-1550"/>
            <a:ext cx="4580239" cy="1752439"/>
          </a:xfrm>
          <a:prstGeom prst="rect">
            <a:avLst/>
          </a:prstGeom>
        </p:spPr>
      </p:pic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9E3B11E9-E6CC-7682-A007-733BBA94B8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653" y="4797200"/>
            <a:ext cx="2740671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headline here</a:t>
            </a:r>
          </a:p>
        </p:txBody>
      </p:sp>
      <p:sp>
        <p:nvSpPr>
          <p:cNvPr id="40" name="Rounded Rectangle 35">
            <a:extLst>
              <a:ext uri="{FF2B5EF4-FFF2-40B4-BE49-F238E27FC236}">
                <a16:creationId xmlns:a16="http://schemas.microsoft.com/office/drawing/2014/main" id="{C374E2A6-4E0F-812B-77EE-2F792DDFB3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5653" y="1731252"/>
            <a:ext cx="2733991" cy="2922942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41" name="Rounded Rectangle 35">
            <a:extLst>
              <a:ext uri="{FF2B5EF4-FFF2-40B4-BE49-F238E27FC236}">
                <a16:creationId xmlns:a16="http://schemas.microsoft.com/office/drawing/2014/main" id="{F515D9C6-7A5D-7AF5-765F-25EBCDD644D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420115" y="1731252"/>
            <a:ext cx="2733991" cy="2922942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42" name="Rounded Rectangle 35">
            <a:extLst>
              <a:ext uri="{FF2B5EF4-FFF2-40B4-BE49-F238E27FC236}">
                <a16:creationId xmlns:a16="http://schemas.microsoft.com/office/drawing/2014/main" id="{61892DB3-1B85-DF26-3CD6-BFAD37BB16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04578" y="1731252"/>
            <a:ext cx="2733991" cy="2922942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43" name="Rounded Rectangle 35">
            <a:extLst>
              <a:ext uri="{FF2B5EF4-FFF2-40B4-BE49-F238E27FC236}">
                <a16:creationId xmlns:a16="http://schemas.microsoft.com/office/drawing/2014/main" id="{C1D267C8-7668-3C4C-49E4-213FEBF16F4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189040" y="1731252"/>
            <a:ext cx="2733991" cy="2922942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E23CC930-3F21-7BBE-C1A8-45B198F93E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5653" y="5164774"/>
            <a:ext cx="2740671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DBD1755C-C26A-3FD9-052A-0335500E1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17889" y="4797200"/>
            <a:ext cx="2740671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headline here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8F8A4BF8-3FE0-9A73-571C-B0585360597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17889" y="5164774"/>
            <a:ext cx="2740671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CCB487E1-9960-409C-0BEA-CBCB7E5634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0124" y="4797200"/>
            <a:ext cx="2740671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headline here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D894857A-972E-0FD4-E72E-D1D88C3D3F0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00124" y="5164774"/>
            <a:ext cx="2740671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697AB3B9-15FF-1BCC-9F63-B15168FA375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82360" y="4797200"/>
            <a:ext cx="2740671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headline here</a:t>
            </a:r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F64F8691-63CB-89D7-99E5-B84452D28E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82360" y="5164774"/>
            <a:ext cx="2740671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192B9DA4-0188-D263-DE75-D9C8FF1684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653" y="842898"/>
            <a:ext cx="9956751" cy="510697"/>
          </a:xfrm>
        </p:spPr>
        <p:txBody>
          <a:bodyPr anchor="b" anchorCtr="0"/>
          <a:lstStyle>
            <a:lvl1pPr algn="l">
              <a:defRPr sz="27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HEADLINE HERE</a:t>
            </a:r>
          </a:p>
        </p:txBody>
      </p:sp>
      <p:sp>
        <p:nvSpPr>
          <p:cNvPr id="52" name="Text Placeholder 90">
            <a:extLst>
              <a:ext uri="{FF2B5EF4-FFF2-40B4-BE49-F238E27FC236}">
                <a16:creationId xmlns:a16="http://schemas.microsoft.com/office/drawing/2014/main" id="{F3432415-0C39-91B7-5A86-A0F185C0F9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5652" y="1380110"/>
            <a:ext cx="9956752" cy="280526"/>
          </a:xfrm>
        </p:spPr>
        <p:txBody>
          <a:bodyPr wrap="square">
            <a:spAutoFit/>
          </a:bodyPr>
          <a:lstStyle>
            <a:lvl1pPr marL="0" indent="0" algn="l">
              <a:buNone/>
              <a:defRPr sz="1350" b="1" i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Place subtitle here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12A99D71-060B-D1C5-20BB-4DFE31F831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54" name="Slide Number Placeholder 17">
            <a:extLst>
              <a:ext uri="{FF2B5EF4-FFF2-40B4-BE49-F238E27FC236}">
                <a16:creationId xmlns:a16="http://schemas.microsoft.com/office/drawing/2014/main" id="{4AADA2E0-1F59-697B-72C0-72877873A8D8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C41B96FF-9BFE-BA1E-304F-243805FA42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1270" y="260351"/>
            <a:ext cx="366783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81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1.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black and white photo of a blue sky&#10;&#10;Description automatically generated">
            <a:extLst>
              <a:ext uri="{FF2B5EF4-FFF2-40B4-BE49-F238E27FC236}">
                <a16:creationId xmlns:a16="http://schemas.microsoft.com/office/drawing/2014/main" id="{5D6CBB13-39B7-B48D-5E0C-97BD62A932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7631694" y="0"/>
            <a:ext cx="4580239" cy="1752439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FBE1659-4E72-60BE-A05D-0811CF57FE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653" y="4797200"/>
            <a:ext cx="2740671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headline here</a:t>
            </a:r>
          </a:p>
        </p:txBody>
      </p:sp>
      <p:sp>
        <p:nvSpPr>
          <p:cNvPr id="18" name="Rounded Rectangle 35">
            <a:extLst>
              <a:ext uri="{FF2B5EF4-FFF2-40B4-BE49-F238E27FC236}">
                <a16:creationId xmlns:a16="http://schemas.microsoft.com/office/drawing/2014/main" id="{EB3D6A90-CAFB-3D34-DC4A-79FA19801F0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5653" y="1731252"/>
            <a:ext cx="2733991" cy="2922942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19" name="Rounded Rectangle 35">
            <a:extLst>
              <a:ext uri="{FF2B5EF4-FFF2-40B4-BE49-F238E27FC236}">
                <a16:creationId xmlns:a16="http://schemas.microsoft.com/office/drawing/2014/main" id="{67D6813C-6FCD-5098-EE9D-0EEFA5CB6A4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420115" y="1731252"/>
            <a:ext cx="2733991" cy="2922942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21" name="Rounded Rectangle 35">
            <a:extLst>
              <a:ext uri="{FF2B5EF4-FFF2-40B4-BE49-F238E27FC236}">
                <a16:creationId xmlns:a16="http://schemas.microsoft.com/office/drawing/2014/main" id="{6907AC54-75E9-343E-1509-3BE25716753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04578" y="1731252"/>
            <a:ext cx="2733991" cy="2922942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25" name="Rounded Rectangle 35">
            <a:extLst>
              <a:ext uri="{FF2B5EF4-FFF2-40B4-BE49-F238E27FC236}">
                <a16:creationId xmlns:a16="http://schemas.microsoft.com/office/drawing/2014/main" id="{C6262BCF-8000-6F0B-337F-CF1B8CD4636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189040" y="1731252"/>
            <a:ext cx="2733991" cy="2922942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2B86CED-2488-511C-971A-32FBA5D6F0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5653" y="5164774"/>
            <a:ext cx="2740671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BF2DDB19-31AA-1B2B-CC21-B3C545E57C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17889" y="4797200"/>
            <a:ext cx="2740671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headline here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91CE4ABE-3811-5470-5B27-6E4AC4F378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17889" y="5164774"/>
            <a:ext cx="2740671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7A57B11A-7D68-F052-98F7-586021ECF5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0124" y="4797200"/>
            <a:ext cx="2740671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headline here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8EC85854-803F-D6BC-9792-C826423AB6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00124" y="5164774"/>
            <a:ext cx="2740671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FAC3C486-6B38-0B20-B057-7ACA63E1E8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82360" y="4797200"/>
            <a:ext cx="2740671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headline here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580A32D9-5A6A-34FC-3310-8A3D1DE6D56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82360" y="5164774"/>
            <a:ext cx="2740671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677660B2-2ADA-B2AD-A371-8D76ED5E6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653" y="842898"/>
            <a:ext cx="9956751" cy="510697"/>
          </a:xfrm>
        </p:spPr>
        <p:txBody>
          <a:bodyPr anchor="b" anchorCtr="0"/>
          <a:lstStyle>
            <a:lvl1pPr algn="l">
              <a:defRPr sz="27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HEADLINE HERE</a:t>
            </a:r>
          </a:p>
        </p:txBody>
      </p:sp>
      <p:sp>
        <p:nvSpPr>
          <p:cNvPr id="34" name="Text Placeholder 90">
            <a:extLst>
              <a:ext uri="{FF2B5EF4-FFF2-40B4-BE49-F238E27FC236}">
                <a16:creationId xmlns:a16="http://schemas.microsoft.com/office/drawing/2014/main" id="{590FEBD2-2690-4589-5CFA-B12AF6C10B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5652" y="1380110"/>
            <a:ext cx="9956752" cy="280526"/>
          </a:xfrm>
        </p:spPr>
        <p:txBody>
          <a:bodyPr wrap="square">
            <a:spAutoFit/>
          </a:bodyPr>
          <a:lstStyle>
            <a:lvl1pPr marL="0" indent="0" algn="l">
              <a:buNone/>
              <a:defRPr sz="1350" b="1" i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Place subtitle here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F51DDFE-215E-5BF1-5368-1A9E6E0B5A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36" name="Slide Number Placeholder 17">
            <a:extLst>
              <a:ext uri="{FF2B5EF4-FFF2-40B4-BE49-F238E27FC236}">
                <a16:creationId xmlns:a16="http://schemas.microsoft.com/office/drawing/2014/main" id="{B62599D7-31B0-4619-E269-652CBD8FAF1A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2D9D1E4-16AC-53A5-16A5-45FDD083D5C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1270" y="260351"/>
            <a:ext cx="366783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75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1.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CBFA314C-C1D6-7855-38DA-E184FE156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653" y="4797200"/>
            <a:ext cx="2740671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headline here</a:t>
            </a:r>
          </a:p>
        </p:txBody>
      </p:sp>
      <p:sp>
        <p:nvSpPr>
          <p:cNvPr id="6" name="Rounded Rectangle 35">
            <a:extLst>
              <a:ext uri="{FF2B5EF4-FFF2-40B4-BE49-F238E27FC236}">
                <a16:creationId xmlns:a16="http://schemas.microsoft.com/office/drawing/2014/main" id="{7BE2CBDE-D8BB-74CD-9097-710584D8979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5653" y="1731252"/>
            <a:ext cx="2733991" cy="2922942"/>
          </a:xfrm>
          <a:prstGeom prst="roundRect">
            <a:avLst>
              <a:gd name="adj" fmla="val 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7" name="Rounded Rectangle 35">
            <a:extLst>
              <a:ext uri="{FF2B5EF4-FFF2-40B4-BE49-F238E27FC236}">
                <a16:creationId xmlns:a16="http://schemas.microsoft.com/office/drawing/2014/main" id="{2118161D-0AF1-E9F7-C09E-845D8868085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420115" y="1731252"/>
            <a:ext cx="2733991" cy="2922942"/>
          </a:xfrm>
          <a:prstGeom prst="roundRect">
            <a:avLst>
              <a:gd name="adj" fmla="val 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8" name="Rounded Rectangle 35">
            <a:extLst>
              <a:ext uri="{FF2B5EF4-FFF2-40B4-BE49-F238E27FC236}">
                <a16:creationId xmlns:a16="http://schemas.microsoft.com/office/drawing/2014/main" id="{C7D83F74-3414-0EC4-801C-CF77A0B1E7A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04578" y="1731252"/>
            <a:ext cx="2733991" cy="2922942"/>
          </a:xfrm>
          <a:prstGeom prst="roundRect">
            <a:avLst>
              <a:gd name="adj" fmla="val 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9" name="Rounded Rectangle 35">
            <a:extLst>
              <a:ext uri="{FF2B5EF4-FFF2-40B4-BE49-F238E27FC236}">
                <a16:creationId xmlns:a16="http://schemas.microsoft.com/office/drawing/2014/main" id="{76D2364D-B6C0-9D3C-F11F-B3CAD12A9E1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189040" y="1731252"/>
            <a:ext cx="2733991" cy="2922942"/>
          </a:xfrm>
          <a:prstGeom prst="roundRect">
            <a:avLst>
              <a:gd name="adj" fmla="val 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B0CF18C-361D-CA4D-FEA4-9822E3FE56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5653" y="5164774"/>
            <a:ext cx="2740671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FFD30F2-A81B-6778-93A2-31535BE202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17889" y="4797200"/>
            <a:ext cx="2740671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headline here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BA4703D5-19D3-220C-EBE2-FC3EC5E82C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17889" y="5164774"/>
            <a:ext cx="2740671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7624DBD-B2F3-C223-40E4-5C1301AD29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0124" y="4797200"/>
            <a:ext cx="2740671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headline here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1B339A2-C4DE-0C62-5117-52C8E687DC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00124" y="5164774"/>
            <a:ext cx="2740671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8EC93DFF-3BED-9A0A-42E4-206087CC35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82360" y="4797200"/>
            <a:ext cx="2740671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headline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F2FB76B-5F90-6F43-130C-AD68E13AAD1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82360" y="5164774"/>
            <a:ext cx="2740671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5D9D08C-B345-79EA-46E2-45327284E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653" y="842898"/>
            <a:ext cx="9956751" cy="510697"/>
          </a:xfrm>
        </p:spPr>
        <p:txBody>
          <a:bodyPr anchor="b" anchorCtr="0"/>
          <a:lstStyle>
            <a:lvl1pPr algn="l">
              <a:defRPr sz="27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HEADLINE HERE</a:t>
            </a:r>
          </a:p>
        </p:txBody>
      </p:sp>
      <p:sp>
        <p:nvSpPr>
          <p:cNvPr id="24" name="Text Placeholder 90">
            <a:extLst>
              <a:ext uri="{FF2B5EF4-FFF2-40B4-BE49-F238E27FC236}">
                <a16:creationId xmlns:a16="http://schemas.microsoft.com/office/drawing/2014/main" id="{2087A5C3-4390-F230-CE45-250169049A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5652" y="1380110"/>
            <a:ext cx="9956752" cy="280526"/>
          </a:xfrm>
        </p:spPr>
        <p:txBody>
          <a:bodyPr wrap="square">
            <a:spAutoFit/>
          </a:bodyPr>
          <a:lstStyle>
            <a:lvl1pPr marL="0" indent="0" algn="l">
              <a:buNone/>
              <a:defRPr sz="1350" b="1" i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Place subtitle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5188E7-FC70-9344-3167-E0E0DF76C3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6F02F9FA-1CFC-A4A5-7BBA-F6E68ECA9D34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D23091-36CD-18B8-07E2-B554DC4A3F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1270" y="260351"/>
            <a:ext cx="366783" cy="273050"/>
          </a:xfrm>
          <a:prstGeom prst="rect">
            <a:avLst/>
          </a:prstGeom>
        </p:spPr>
      </p:pic>
      <p:pic>
        <p:nvPicPr>
          <p:cNvPr id="19" name="Picture 18" descr="A black and orange rectangle&#10;&#10;Description automatically generated">
            <a:extLst>
              <a:ext uri="{FF2B5EF4-FFF2-40B4-BE49-F238E27FC236}">
                <a16:creationId xmlns:a16="http://schemas.microsoft.com/office/drawing/2014/main" id="{1D739E0E-282B-34F6-6047-F5FC0B7E21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60189"/>
          <a:stretch/>
        </p:blipFill>
        <p:spPr>
          <a:xfrm rot="10800000">
            <a:off x="6369933" y="0"/>
            <a:ext cx="5842000" cy="130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68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363432-127C-D65F-F011-3786CF1E3C58}"/>
              </a:ext>
            </a:extLst>
          </p:cNvPr>
          <p:cNvSpPr/>
          <p:nvPr userDrawn="1"/>
        </p:nvSpPr>
        <p:spPr>
          <a:xfrm>
            <a:off x="0" y="-4478"/>
            <a:ext cx="395206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E87324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FC6E8C-D646-FD93-CC34-28F432CAEB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227" y="1123805"/>
            <a:ext cx="2860546" cy="50536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5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292E044-818B-FEC6-B4AF-1A5496FA5D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8350" y="1123805"/>
            <a:ext cx="5815013" cy="50536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</a:lstStyle>
          <a:p>
            <a:pPr lvl="0"/>
            <a:r>
              <a:rPr lang="en-US" dirty="0" err="1"/>
              <a:t>Bulletpoint</a:t>
            </a:r>
            <a:r>
              <a:rPr lang="en-US" dirty="0"/>
              <a:t> copy in Gotham</a:t>
            </a:r>
          </a:p>
          <a:p>
            <a:pPr lvl="0"/>
            <a:r>
              <a:rPr lang="en-US" dirty="0"/>
              <a:t>Font Size 12 pt or larger for specific callouts</a:t>
            </a:r>
          </a:p>
          <a:p>
            <a:pPr lvl="0"/>
            <a:r>
              <a:rPr lang="en-US" dirty="0"/>
              <a:t>If you want to highlight a bullet, try Gotham Bold and one of the Deckers Colors in the color palette section of PowerPoint. </a:t>
            </a:r>
          </a:p>
          <a:p>
            <a:pPr lvl="0"/>
            <a:r>
              <a:rPr lang="en-US" dirty="0"/>
              <a:t>Line spacing should be set to 1.5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E69D244-3CF5-3BFD-53E1-B51A34C0F8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270" y="260351"/>
            <a:ext cx="365760" cy="2722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96FDD5-DA38-02AF-0333-A6E4F07671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C916E40C-1463-4D99-6EE1-99A6A8245FCC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583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363432-127C-D65F-F011-3786CF1E3C58}"/>
              </a:ext>
            </a:extLst>
          </p:cNvPr>
          <p:cNvSpPr/>
          <p:nvPr userDrawn="1"/>
        </p:nvSpPr>
        <p:spPr>
          <a:xfrm>
            <a:off x="0" y="-4478"/>
            <a:ext cx="3952068" cy="6858000"/>
          </a:xfrm>
          <a:prstGeom prst="rect">
            <a:avLst/>
          </a:prstGeom>
          <a:solidFill>
            <a:srgbClr val="4380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FC6E8C-D646-FD93-CC34-28F432CAEB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227" y="1123805"/>
            <a:ext cx="2860546" cy="50536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5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292E044-818B-FEC6-B4AF-1A5496FA5D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8350" y="1123805"/>
            <a:ext cx="5815013" cy="50536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</a:lstStyle>
          <a:p>
            <a:pPr lvl="0"/>
            <a:r>
              <a:rPr lang="en-US" dirty="0" err="1"/>
              <a:t>Bulletpoint</a:t>
            </a:r>
            <a:r>
              <a:rPr lang="en-US" dirty="0"/>
              <a:t> copy in Gotham</a:t>
            </a:r>
          </a:p>
          <a:p>
            <a:pPr lvl="0"/>
            <a:r>
              <a:rPr lang="en-US" dirty="0"/>
              <a:t>Font Size 12 pt or larger for specific callouts</a:t>
            </a:r>
          </a:p>
          <a:p>
            <a:pPr lvl="0"/>
            <a:r>
              <a:rPr lang="en-US" dirty="0"/>
              <a:t>If you want to highlight a bullet, try Gotham Bold and one of the Deckers Colors in the color palette section of PowerPoint. </a:t>
            </a:r>
          </a:p>
          <a:p>
            <a:pPr lvl="0"/>
            <a:r>
              <a:rPr lang="en-US" dirty="0"/>
              <a:t>Line spacing should be set to 1.5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E69D244-3CF5-3BFD-53E1-B51A34C0F8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270" y="260351"/>
            <a:ext cx="365760" cy="2722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96FDD5-DA38-02AF-0333-A6E4F07671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C916E40C-1463-4D99-6EE1-99A6A8245FCC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624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ADDB14D-2C20-2716-05CB-7C580576F4A8}"/>
              </a:ext>
            </a:extLst>
          </p:cNvPr>
          <p:cNvSpPr/>
          <p:nvPr userDrawn="1"/>
        </p:nvSpPr>
        <p:spPr>
          <a:xfrm>
            <a:off x="1" y="826910"/>
            <a:ext cx="6242262" cy="6031089"/>
          </a:xfrm>
          <a:prstGeom prst="rect">
            <a:avLst/>
          </a:prstGeom>
          <a:solidFill>
            <a:srgbClr val="FFFB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9D1D5E-334B-C428-7D5F-5E799506F86D}"/>
              </a:ext>
            </a:extLst>
          </p:cNvPr>
          <p:cNvSpPr/>
          <p:nvPr userDrawn="1"/>
        </p:nvSpPr>
        <p:spPr>
          <a:xfrm>
            <a:off x="0" y="0"/>
            <a:ext cx="12192000" cy="826910"/>
          </a:xfrm>
          <a:prstGeom prst="rect">
            <a:avLst/>
          </a:prstGeom>
          <a:solidFill>
            <a:srgbClr val="4280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62A2DA4-97D5-5FC2-AD72-F0B422704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6816"/>
            <a:ext cx="12192000" cy="457200"/>
          </a:xfrm>
        </p:spPr>
        <p:txBody>
          <a:bodyPr>
            <a:noAutofit/>
          </a:bodyPr>
          <a:lstStyle>
            <a:lvl1pPr algn="ctr">
              <a:defRPr sz="20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CLICK TO EDIT SLIDE TITLE HERE — FONT SIZE 20PT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C1DC37-FA51-DA48-8528-93B82DF2F7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270" y="260351"/>
            <a:ext cx="365760" cy="2722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909F3E-5507-C834-D4A7-B49DB20836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8" name="Slide Number Placeholder 17">
            <a:extLst>
              <a:ext uri="{FF2B5EF4-FFF2-40B4-BE49-F238E27FC236}">
                <a16:creationId xmlns:a16="http://schemas.microsoft.com/office/drawing/2014/main" id="{56104437-3C7D-A4EE-A9F1-E8B450CE5919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506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9D1D5E-334B-C428-7D5F-5E799506F86D}"/>
              </a:ext>
            </a:extLst>
          </p:cNvPr>
          <p:cNvSpPr/>
          <p:nvPr userDrawn="1"/>
        </p:nvSpPr>
        <p:spPr>
          <a:xfrm>
            <a:off x="0" y="0"/>
            <a:ext cx="12192000" cy="826910"/>
          </a:xfrm>
          <a:prstGeom prst="rect">
            <a:avLst/>
          </a:prstGeom>
          <a:solidFill>
            <a:srgbClr val="4280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62A2DA4-97D5-5FC2-AD72-F0B422704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6816"/>
            <a:ext cx="12192000" cy="457200"/>
          </a:xfrm>
        </p:spPr>
        <p:txBody>
          <a:bodyPr>
            <a:noAutofit/>
          </a:bodyPr>
          <a:lstStyle>
            <a:lvl1pPr algn="ctr">
              <a:defRPr sz="20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CLICK TO EDIT SLIDE TITLE HERE — FONT SIZE 20PT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F603A2-CAB9-0BFF-77A3-485747CC104D}"/>
              </a:ext>
            </a:extLst>
          </p:cNvPr>
          <p:cNvSpPr/>
          <p:nvPr userDrawn="1"/>
        </p:nvSpPr>
        <p:spPr>
          <a:xfrm flipV="1">
            <a:off x="1" y="826910"/>
            <a:ext cx="12192000" cy="2396213"/>
          </a:xfrm>
          <a:prstGeom prst="rect">
            <a:avLst/>
          </a:prstGeom>
          <a:solidFill>
            <a:srgbClr val="FFFB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17FBDC-5E97-5239-27CD-2B90F7D69C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270" y="260351"/>
            <a:ext cx="365760" cy="2722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4C744C-AEC8-0090-BC31-D588B816EE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BC375982-3B9B-915D-99C1-4902ECDD5779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680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grey striped background&#10;&#10;Description automatically generated">
            <a:extLst>
              <a:ext uri="{FF2B5EF4-FFF2-40B4-BE49-F238E27FC236}">
                <a16:creationId xmlns:a16="http://schemas.microsoft.com/office/drawing/2014/main" id="{89ADFECB-DD95-C62D-C755-F34FF24AF4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45" y="93945"/>
            <a:ext cx="12004109" cy="6670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99722C-401F-66B9-45A9-75642EF5BE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98583" y="5665220"/>
            <a:ext cx="5288777" cy="61264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4EB56-F4B2-4EE4-74BE-6CF789F305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1585" y="1288211"/>
            <a:ext cx="7051063" cy="2432265"/>
          </a:xfrm>
        </p:spPr>
        <p:txBody>
          <a:bodyPr anchor="b">
            <a:normAutofit/>
          </a:bodyPr>
          <a:lstStyle>
            <a:lvl1pPr marL="0" indent="0">
              <a:lnSpc>
                <a:spcPct val="75000"/>
              </a:lnSpc>
              <a:buNone/>
              <a:defRPr sz="85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E65CF82-9C0C-911F-6D95-347340A610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01963" y="3721100"/>
            <a:ext cx="4629539" cy="850900"/>
          </a:xfrm>
        </p:spPr>
        <p:txBody>
          <a:bodyPr>
            <a:noAutofit/>
          </a:bodyPr>
          <a:lstStyle>
            <a:lvl1pPr marL="0" indent="0">
              <a:buNone/>
              <a:defRPr sz="1700">
                <a:solidFill>
                  <a:schemeClr val="bg1"/>
                </a:solidFill>
              </a:defRPr>
            </a:lvl1pPr>
            <a:lvl2pPr marL="457200" indent="0">
              <a:buNone/>
              <a:defRPr sz="1700">
                <a:solidFill>
                  <a:schemeClr val="bg1"/>
                </a:solidFill>
              </a:defRPr>
            </a:lvl2pPr>
            <a:lvl3pPr marL="914400" indent="0">
              <a:buNone/>
              <a:defRPr sz="1700">
                <a:solidFill>
                  <a:schemeClr val="bg1"/>
                </a:solidFill>
              </a:defRPr>
            </a:lvl3pPr>
            <a:lvl4pPr marL="1371600" indent="0">
              <a:buNone/>
              <a:defRPr sz="1700">
                <a:solidFill>
                  <a:schemeClr val="bg1"/>
                </a:solidFill>
              </a:defRPr>
            </a:lvl4pPr>
            <a:lvl5pPr marL="1828800" indent="0"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 </a:t>
            </a:r>
            <a:br>
              <a:rPr lang="en-US" dirty="0"/>
            </a:br>
            <a:r>
              <a:rPr lang="en-US" dirty="0"/>
              <a:t>and/or subtitle info</a:t>
            </a:r>
          </a:p>
        </p:txBody>
      </p:sp>
    </p:spTree>
    <p:extLst>
      <p:ext uri="{BB962C8B-B14F-4D97-AF65-F5344CB8AC3E}">
        <p14:creationId xmlns:p14="http://schemas.microsoft.com/office/powerpoint/2010/main" val="2563158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A3BD20-40E1-D2CD-C67D-74B51AC31269}"/>
              </a:ext>
            </a:extLst>
          </p:cNvPr>
          <p:cNvSpPr/>
          <p:nvPr userDrawn="1"/>
        </p:nvSpPr>
        <p:spPr>
          <a:xfrm flipV="1">
            <a:off x="1" y="826909"/>
            <a:ext cx="12192000" cy="60310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9D1D5E-334B-C428-7D5F-5E799506F86D}"/>
              </a:ext>
            </a:extLst>
          </p:cNvPr>
          <p:cNvSpPr/>
          <p:nvPr userDrawn="1"/>
        </p:nvSpPr>
        <p:spPr>
          <a:xfrm>
            <a:off x="0" y="0"/>
            <a:ext cx="12192000" cy="826910"/>
          </a:xfrm>
          <a:prstGeom prst="rect">
            <a:avLst/>
          </a:prstGeom>
          <a:solidFill>
            <a:srgbClr val="4280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62A2DA4-97D5-5FC2-AD72-F0B422704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6816"/>
            <a:ext cx="12192000" cy="457200"/>
          </a:xfrm>
        </p:spPr>
        <p:txBody>
          <a:bodyPr>
            <a:noAutofit/>
          </a:bodyPr>
          <a:lstStyle>
            <a:lvl1pPr algn="ctr">
              <a:defRPr sz="20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CLICK TO EDIT SLIDE TITLE HERE — FONT SIZE 20PT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17FBDC-5E97-5239-27CD-2B90F7D69C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270" y="260351"/>
            <a:ext cx="365760" cy="272288"/>
          </a:xfrm>
          <a:prstGeom prst="rect">
            <a:avLst/>
          </a:prstGeom>
        </p:spPr>
      </p:pic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BC375982-3B9B-915D-99C1-4902ECDD5779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E273CC-8CCB-B0C3-44DF-47BC303E6B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6344" y="6428388"/>
            <a:ext cx="614891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935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62A2DA4-97D5-5FC2-AD72-F0B422704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6816"/>
            <a:ext cx="12192000" cy="457200"/>
          </a:xfrm>
        </p:spPr>
        <p:txBody>
          <a:bodyPr>
            <a:noAutofit/>
          </a:bodyPr>
          <a:lstStyle>
            <a:lvl1pPr algn="ctr">
              <a:defRPr sz="2000" b="1" i="0">
                <a:solidFill>
                  <a:schemeClr val="tx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CLICK TO EDIT SLIDE TITLE HERE — FONT SIZE 20PT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17FBDC-5E97-5239-27CD-2B90F7D69C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270" y="260351"/>
            <a:ext cx="365760" cy="272288"/>
          </a:xfrm>
          <a:prstGeom prst="rect">
            <a:avLst/>
          </a:prstGeom>
        </p:spPr>
      </p:pic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BC375982-3B9B-915D-99C1-4902ECDD5779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ijdelijke aanduiding voor tekst 16">
            <a:extLst>
              <a:ext uri="{FF2B5EF4-FFF2-40B4-BE49-F238E27FC236}">
                <a16:creationId xmlns:a16="http://schemas.microsoft.com/office/drawing/2014/main" id="{F41AE8E6-9F51-65FF-28D5-6E1B461E8687}"/>
              </a:ext>
            </a:extLst>
          </p:cNvPr>
          <p:cNvSpPr txBox="1">
            <a:spLocks/>
          </p:cNvSpPr>
          <p:nvPr userDrawn="1"/>
        </p:nvSpPr>
        <p:spPr>
          <a:xfrm>
            <a:off x="261270" y="6530045"/>
            <a:ext cx="1910080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5731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1350" b="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42983" indent="-214327" algn="l" defTabSz="85731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Char char="•"/>
              <a:defRPr sz="12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638" indent="-214327" algn="l" defTabSz="85731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Char char="•"/>
              <a:defRPr sz="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293" indent="-214327" algn="l" defTabSz="85731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Char char="•"/>
              <a:defRPr sz="7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948" indent="-214327" algn="l" defTabSz="85731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Char char="•"/>
              <a:defRPr sz="7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7603" indent="-214327" algn="l" defTabSz="857311" rtl="0" eaLnBrk="1" latinLnBrk="0" hangingPunct="1">
              <a:lnSpc>
                <a:spcPct val="90000"/>
              </a:lnSpc>
              <a:spcBef>
                <a:spcPts val="468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259" indent="-214327" algn="l" defTabSz="857311" rtl="0" eaLnBrk="1" latinLnBrk="0" hangingPunct="1">
              <a:lnSpc>
                <a:spcPct val="90000"/>
              </a:lnSpc>
              <a:spcBef>
                <a:spcPts val="468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914" indent="-214327" algn="l" defTabSz="857311" rtl="0" eaLnBrk="1" latinLnBrk="0" hangingPunct="1">
              <a:lnSpc>
                <a:spcPct val="90000"/>
              </a:lnSpc>
              <a:spcBef>
                <a:spcPts val="468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569" indent="-214327" algn="l" defTabSz="857311" rtl="0" eaLnBrk="1" latinLnBrk="0" hangingPunct="1">
              <a:lnSpc>
                <a:spcPct val="90000"/>
              </a:lnSpc>
              <a:spcBef>
                <a:spcPts val="468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573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64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PRESENTATION NAME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E273CC-8CCB-B0C3-44DF-47BC303E6B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6344" y="6428388"/>
            <a:ext cx="614891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5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5">
            <a:extLst>
              <a:ext uri="{FF2B5EF4-FFF2-40B4-BE49-F238E27FC236}">
                <a16:creationId xmlns:a16="http://schemas.microsoft.com/office/drawing/2014/main" id="{731A73EA-1DD3-8AD7-3BF0-5AE57A390B7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42263" y="826910"/>
            <a:ext cx="5949737" cy="6031090"/>
          </a:xfrm>
          <a:prstGeom prst="roundRect">
            <a:avLst>
              <a:gd name="adj" fmla="val 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DDB14D-2C20-2716-05CB-7C580576F4A8}"/>
              </a:ext>
            </a:extLst>
          </p:cNvPr>
          <p:cNvSpPr/>
          <p:nvPr userDrawn="1"/>
        </p:nvSpPr>
        <p:spPr>
          <a:xfrm>
            <a:off x="1" y="826910"/>
            <a:ext cx="6242262" cy="6031089"/>
          </a:xfrm>
          <a:prstGeom prst="rect">
            <a:avLst/>
          </a:prstGeom>
          <a:solidFill>
            <a:srgbClr val="FFFB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Title 12">
            <a:extLst>
              <a:ext uri="{FF2B5EF4-FFF2-40B4-BE49-F238E27FC236}">
                <a16:creationId xmlns:a16="http://schemas.microsoft.com/office/drawing/2014/main" id="{D3C7561F-FB94-8A64-B905-ED6684E42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6816"/>
            <a:ext cx="12192000" cy="457200"/>
          </a:xfrm>
        </p:spPr>
        <p:txBody>
          <a:bodyPr>
            <a:noAutofit/>
          </a:bodyPr>
          <a:lstStyle>
            <a:lvl1pPr algn="ctr">
              <a:defRPr sz="2000" b="1" i="0"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CLICK TO EDIT SLIDE TITLE HERE — FONT SIZE 20PT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85F762-EAB0-C3DA-5DAF-9200A7F6FA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1270" y="260351"/>
            <a:ext cx="366783" cy="273050"/>
          </a:xfrm>
          <a:prstGeom prst="rect">
            <a:avLst/>
          </a:prstGeom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3A60907-6916-05D0-0212-CAFD636D9D3A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4772120-5B69-FE88-A18D-B39BB6A2B4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16344" y="6428388"/>
            <a:ext cx="614891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58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35">
            <a:extLst>
              <a:ext uri="{FF2B5EF4-FFF2-40B4-BE49-F238E27FC236}">
                <a16:creationId xmlns:a16="http://schemas.microsoft.com/office/drawing/2014/main" id="{A16A568E-6475-5C5E-AC67-23C7FC90315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42263" y="0"/>
            <a:ext cx="5949737" cy="6858000"/>
          </a:xfrm>
          <a:prstGeom prst="roundRect">
            <a:avLst>
              <a:gd name="adj" fmla="val 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DDB14D-2C20-2716-05CB-7C580576F4A8}"/>
              </a:ext>
            </a:extLst>
          </p:cNvPr>
          <p:cNvSpPr/>
          <p:nvPr userDrawn="1"/>
        </p:nvSpPr>
        <p:spPr>
          <a:xfrm>
            <a:off x="1" y="0"/>
            <a:ext cx="6242262" cy="6857999"/>
          </a:xfrm>
          <a:prstGeom prst="rect">
            <a:avLst/>
          </a:prstGeom>
          <a:solidFill>
            <a:srgbClr val="FFFB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19BA74-B071-B236-E9B2-7F3D4F2B66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1270" y="260351"/>
            <a:ext cx="366783" cy="273050"/>
          </a:xfrm>
          <a:prstGeom prst="rect">
            <a:avLst/>
          </a:prstGeom>
        </p:spPr>
      </p:pic>
      <p:sp>
        <p:nvSpPr>
          <p:cNvPr id="10" name="Slide Number Placeholder 17">
            <a:extLst>
              <a:ext uri="{FF2B5EF4-FFF2-40B4-BE49-F238E27FC236}">
                <a16:creationId xmlns:a16="http://schemas.microsoft.com/office/drawing/2014/main" id="{E40E20B7-4466-569D-B9EE-72A32177E861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93CA3D-4EBB-5CD4-3FF1-2057CE61F70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16344" y="6428388"/>
            <a:ext cx="614891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339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35">
            <a:extLst>
              <a:ext uri="{FF2B5EF4-FFF2-40B4-BE49-F238E27FC236}">
                <a16:creationId xmlns:a16="http://schemas.microsoft.com/office/drawing/2014/main" id="{A16A568E-6475-5C5E-AC67-23C7FC90315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42263" y="0"/>
            <a:ext cx="5949737" cy="3429000"/>
          </a:xfrm>
          <a:prstGeom prst="roundRect">
            <a:avLst>
              <a:gd name="adj" fmla="val 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DDB14D-2C20-2716-05CB-7C580576F4A8}"/>
              </a:ext>
            </a:extLst>
          </p:cNvPr>
          <p:cNvSpPr/>
          <p:nvPr userDrawn="1"/>
        </p:nvSpPr>
        <p:spPr>
          <a:xfrm>
            <a:off x="1" y="0"/>
            <a:ext cx="6242262" cy="6857999"/>
          </a:xfrm>
          <a:prstGeom prst="rect">
            <a:avLst/>
          </a:prstGeom>
          <a:solidFill>
            <a:srgbClr val="FFFB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19BA74-B071-B236-E9B2-7F3D4F2B66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1270" y="260351"/>
            <a:ext cx="366783" cy="273050"/>
          </a:xfrm>
          <a:prstGeom prst="rect">
            <a:avLst/>
          </a:prstGeom>
        </p:spPr>
      </p:pic>
      <p:sp>
        <p:nvSpPr>
          <p:cNvPr id="10" name="Slide Number Placeholder 17">
            <a:extLst>
              <a:ext uri="{FF2B5EF4-FFF2-40B4-BE49-F238E27FC236}">
                <a16:creationId xmlns:a16="http://schemas.microsoft.com/office/drawing/2014/main" id="{E40E20B7-4466-569D-B9EE-72A32177E861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93CA3D-4EBB-5CD4-3FF1-2057CE61F70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16344" y="6428388"/>
            <a:ext cx="614891" cy="164592"/>
          </a:xfrm>
          <a:prstGeom prst="rect">
            <a:avLst/>
          </a:prstGeom>
        </p:spPr>
      </p:pic>
      <p:sp>
        <p:nvSpPr>
          <p:cNvPr id="2" name="Rounded Rectangle 35">
            <a:extLst>
              <a:ext uri="{FF2B5EF4-FFF2-40B4-BE49-F238E27FC236}">
                <a16:creationId xmlns:a16="http://schemas.microsoft.com/office/drawing/2014/main" id="{274C2850-AAFA-7306-C909-5B2DF32C422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42263" y="3429000"/>
            <a:ext cx="5949737" cy="3429000"/>
          </a:xfrm>
          <a:prstGeom prst="roundRect">
            <a:avLst>
              <a:gd name="adj" fmla="val 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34853745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35">
            <a:extLst>
              <a:ext uri="{FF2B5EF4-FFF2-40B4-BE49-F238E27FC236}">
                <a16:creationId xmlns:a16="http://schemas.microsoft.com/office/drawing/2014/main" id="{A16A568E-6475-5C5E-AC67-23C7FC90315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42263" y="0"/>
            <a:ext cx="5949737" cy="3429000"/>
          </a:xfrm>
          <a:prstGeom prst="roundRect">
            <a:avLst>
              <a:gd name="adj" fmla="val 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DDB14D-2C20-2716-05CB-7C580576F4A8}"/>
              </a:ext>
            </a:extLst>
          </p:cNvPr>
          <p:cNvSpPr/>
          <p:nvPr userDrawn="1"/>
        </p:nvSpPr>
        <p:spPr>
          <a:xfrm>
            <a:off x="1" y="0"/>
            <a:ext cx="6242262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0" name="Slide Number Placeholder 17">
            <a:extLst>
              <a:ext uri="{FF2B5EF4-FFF2-40B4-BE49-F238E27FC236}">
                <a16:creationId xmlns:a16="http://schemas.microsoft.com/office/drawing/2014/main" id="{E40E20B7-4466-569D-B9EE-72A32177E861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93CA3D-4EBB-5CD4-3FF1-2057CE61F7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6344" y="6428388"/>
            <a:ext cx="614891" cy="164592"/>
          </a:xfrm>
          <a:prstGeom prst="rect">
            <a:avLst/>
          </a:prstGeom>
        </p:spPr>
      </p:pic>
      <p:sp>
        <p:nvSpPr>
          <p:cNvPr id="2" name="Rounded Rectangle 35">
            <a:extLst>
              <a:ext uri="{FF2B5EF4-FFF2-40B4-BE49-F238E27FC236}">
                <a16:creationId xmlns:a16="http://schemas.microsoft.com/office/drawing/2014/main" id="{274C2850-AAFA-7306-C909-5B2DF32C422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42263" y="3429000"/>
            <a:ext cx="5949737" cy="3429000"/>
          </a:xfrm>
          <a:prstGeom prst="roundRect">
            <a:avLst>
              <a:gd name="adj" fmla="val 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62F982-D8D3-237E-1DB8-855E7C5790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1270" y="260351"/>
            <a:ext cx="365760" cy="27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369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35">
            <a:extLst>
              <a:ext uri="{FF2B5EF4-FFF2-40B4-BE49-F238E27FC236}">
                <a16:creationId xmlns:a16="http://schemas.microsoft.com/office/drawing/2014/main" id="{A16A568E-6475-5C5E-AC67-23C7FC90315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" y="0"/>
            <a:ext cx="5949737" cy="3429000"/>
          </a:xfrm>
          <a:prstGeom prst="roundRect">
            <a:avLst>
              <a:gd name="adj" fmla="val 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2" name="Rounded Rectangle 35">
            <a:extLst>
              <a:ext uri="{FF2B5EF4-FFF2-40B4-BE49-F238E27FC236}">
                <a16:creationId xmlns:a16="http://schemas.microsoft.com/office/drawing/2014/main" id="{274C2850-AAFA-7306-C909-5B2DF32C422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" y="3429000"/>
            <a:ext cx="5949737" cy="3429000"/>
          </a:xfrm>
          <a:prstGeom prst="roundRect">
            <a:avLst>
              <a:gd name="adj" fmla="val 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DDB14D-2C20-2716-05CB-7C580576F4A8}"/>
              </a:ext>
            </a:extLst>
          </p:cNvPr>
          <p:cNvSpPr/>
          <p:nvPr userDrawn="1"/>
        </p:nvSpPr>
        <p:spPr>
          <a:xfrm>
            <a:off x="5949738" y="0"/>
            <a:ext cx="6242262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19BA74-B071-B236-E9B2-7F3D4F2B66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1270" y="260351"/>
            <a:ext cx="366783" cy="273050"/>
          </a:xfrm>
          <a:prstGeom prst="rect">
            <a:avLst/>
          </a:prstGeom>
        </p:spPr>
      </p:pic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3D2AA276-1D68-BE3F-2480-3067A582C886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00CB6C-DFC3-0048-4977-C910710618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16344" y="6428388"/>
            <a:ext cx="614891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032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35">
            <a:extLst>
              <a:ext uri="{FF2B5EF4-FFF2-40B4-BE49-F238E27FC236}">
                <a16:creationId xmlns:a16="http://schemas.microsoft.com/office/drawing/2014/main" id="{A16A568E-6475-5C5E-AC67-23C7FC90315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" y="0"/>
            <a:ext cx="5949737" cy="3429000"/>
          </a:xfrm>
          <a:prstGeom prst="roundRect">
            <a:avLst>
              <a:gd name="adj" fmla="val 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2" name="Rounded Rectangle 35">
            <a:extLst>
              <a:ext uri="{FF2B5EF4-FFF2-40B4-BE49-F238E27FC236}">
                <a16:creationId xmlns:a16="http://schemas.microsoft.com/office/drawing/2014/main" id="{274C2850-AAFA-7306-C909-5B2DF32C422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" y="3429000"/>
            <a:ext cx="5949737" cy="3429000"/>
          </a:xfrm>
          <a:prstGeom prst="roundRect">
            <a:avLst>
              <a:gd name="adj" fmla="val 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DDB14D-2C20-2716-05CB-7C580576F4A8}"/>
              </a:ext>
            </a:extLst>
          </p:cNvPr>
          <p:cNvSpPr/>
          <p:nvPr userDrawn="1"/>
        </p:nvSpPr>
        <p:spPr>
          <a:xfrm>
            <a:off x="5949738" y="0"/>
            <a:ext cx="6242262" cy="6857999"/>
          </a:xfrm>
          <a:prstGeom prst="rect">
            <a:avLst/>
          </a:prstGeom>
          <a:solidFill>
            <a:srgbClr val="FFFB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19BA74-B071-B236-E9B2-7F3D4F2B66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1270" y="260351"/>
            <a:ext cx="366783" cy="273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6E2A9D-5718-94C9-7A7C-1468A9DA17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BA6A8C87-D02D-D996-A155-CE626A1C0994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1473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35">
            <a:extLst>
              <a:ext uri="{FF2B5EF4-FFF2-40B4-BE49-F238E27FC236}">
                <a16:creationId xmlns:a16="http://schemas.microsoft.com/office/drawing/2014/main" id="{98D21FF3-DFF8-B91A-7A44-E5CD2ECC649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" y="826910"/>
            <a:ext cx="5949737" cy="6031090"/>
          </a:xfrm>
          <a:prstGeom prst="roundRect">
            <a:avLst>
              <a:gd name="adj" fmla="val 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DDB14D-2C20-2716-05CB-7C580576F4A8}"/>
              </a:ext>
            </a:extLst>
          </p:cNvPr>
          <p:cNvSpPr/>
          <p:nvPr userDrawn="1"/>
        </p:nvSpPr>
        <p:spPr>
          <a:xfrm>
            <a:off x="5949738" y="826910"/>
            <a:ext cx="6242262" cy="6031089"/>
          </a:xfrm>
          <a:prstGeom prst="rect">
            <a:avLst/>
          </a:prstGeom>
          <a:solidFill>
            <a:srgbClr val="FFFB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Title 12">
            <a:extLst>
              <a:ext uri="{FF2B5EF4-FFF2-40B4-BE49-F238E27FC236}">
                <a16:creationId xmlns:a16="http://schemas.microsoft.com/office/drawing/2014/main" id="{D3C7561F-FB94-8A64-B905-ED6684E42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6816"/>
            <a:ext cx="12192000" cy="457200"/>
          </a:xfrm>
        </p:spPr>
        <p:txBody>
          <a:bodyPr>
            <a:noAutofit/>
          </a:bodyPr>
          <a:lstStyle>
            <a:lvl1pPr algn="ctr">
              <a:defRPr sz="2000" b="1" i="0"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CLICK TO EDIT SLIDE TITLE HERE — FONT SIZE 20PT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85F762-EAB0-C3DA-5DAF-9200A7F6FA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1270" y="260351"/>
            <a:ext cx="366783" cy="2730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8C1555-4F39-FE3B-A7B0-65A0A7671B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918F800-36DC-4036-2EED-BCECF0E466C7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8096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35">
            <a:extLst>
              <a:ext uri="{FF2B5EF4-FFF2-40B4-BE49-F238E27FC236}">
                <a16:creationId xmlns:a16="http://schemas.microsoft.com/office/drawing/2014/main" id="{1CFE6771-53CC-15C5-F0F1-4BCFB86C88D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" y="0"/>
            <a:ext cx="5949737" cy="6858000"/>
          </a:xfrm>
          <a:prstGeom prst="roundRect">
            <a:avLst>
              <a:gd name="adj" fmla="val 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DDB14D-2C20-2716-05CB-7C580576F4A8}"/>
              </a:ext>
            </a:extLst>
          </p:cNvPr>
          <p:cNvSpPr/>
          <p:nvPr userDrawn="1"/>
        </p:nvSpPr>
        <p:spPr>
          <a:xfrm>
            <a:off x="5949738" y="0"/>
            <a:ext cx="6242262" cy="6857999"/>
          </a:xfrm>
          <a:prstGeom prst="rect">
            <a:avLst/>
          </a:prstGeom>
          <a:solidFill>
            <a:srgbClr val="FFFB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0791AB-9576-14E5-9700-625F55290F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099087AB-5728-A8B1-8ED2-F5A5BFFADC8C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60B86A-2F5F-395B-F762-0E232C30C6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1270" y="260351"/>
            <a:ext cx="365760" cy="27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5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y and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0E2F628-603D-A720-DBA5-189A398EA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1218"/>
          <a:stretch/>
        </p:blipFill>
        <p:spPr>
          <a:xfrm>
            <a:off x="93944" y="93945"/>
            <a:ext cx="12004109" cy="6670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99722C-401F-66B9-45A9-75642EF5BE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98583" y="5665220"/>
            <a:ext cx="5288777" cy="61264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4EB56-F4B2-4EE4-74BE-6CF789F305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1585" y="1288211"/>
            <a:ext cx="7051063" cy="2432265"/>
          </a:xfrm>
        </p:spPr>
        <p:txBody>
          <a:bodyPr anchor="b">
            <a:normAutofit/>
          </a:bodyPr>
          <a:lstStyle>
            <a:lvl1pPr marL="0" indent="0">
              <a:lnSpc>
                <a:spcPct val="75000"/>
              </a:lnSpc>
              <a:buNone/>
              <a:defRPr sz="85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E65CF82-9C0C-911F-6D95-347340A610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01963" y="3721100"/>
            <a:ext cx="4629539" cy="850900"/>
          </a:xfrm>
        </p:spPr>
        <p:txBody>
          <a:bodyPr>
            <a:noAutofit/>
          </a:bodyPr>
          <a:lstStyle>
            <a:lvl1pPr marL="0" indent="0">
              <a:buNone/>
              <a:defRPr sz="1700">
                <a:solidFill>
                  <a:schemeClr val="bg1"/>
                </a:solidFill>
              </a:defRPr>
            </a:lvl1pPr>
            <a:lvl2pPr marL="457200" indent="0">
              <a:buNone/>
              <a:defRPr sz="1700">
                <a:solidFill>
                  <a:schemeClr val="bg1"/>
                </a:solidFill>
              </a:defRPr>
            </a:lvl2pPr>
            <a:lvl3pPr marL="914400" indent="0">
              <a:buNone/>
              <a:defRPr sz="1700">
                <a:solidFill>
                  <a:schemeClr val="bg1"/>
                </a:solidFill>
              </a:defRPr>
            </a:lvl3pPr>
            <a:lvl4pPr marL="1371600" indent="0">
              <a:buNone/>
              <a:defRPr sz="1700">
                <a:solidFill>
                  <a:schemeClr val="bg1"/>
                </a:solidFill>
              </a:defRPr>
            </a:lvl4pPr>
            <a:lvl5pPr marL="1828800" indent="0"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 </a:t>
            </a:r>
            <a:br>
              <a:rPr lang="en-US" dirty="0"/>
            </a:br>
            <a:r>
              <a:rPr lang="en-US" dirty="0"/>
              <a:t>and/or subtitle info</a:t>
            </a:r>
          </a:p>
        </p:txBody>
      </p:sp>
    </p:spTree>
    <p:extLst>
      <p:ext uri="{BB962C8B-B14F-4D97-AF65-F5344CB8AC3E}">
        <p14:creationId xmlns:p14="http://schemas.microsoft.com/office/powerpoint/2010/main" val="1431532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35">
            <a:extLst>
              <a:ext uri="{FF2B5EF4-FFF2-40B4-BE49-F238E27FC236}">
                <a16:creationId xmlns:a16="http://schemas.microsoft.com/office/drawing/2014/main" id="{8CB81B63-B2CF-0755-B050-A7B8568B9F5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-64384"/>
            <a:ext cx="12192000" cy="6916595"/>
          </a:xfrm>
          <a:prstGeom prst="roundRect">
            <a:avLst>
              <a:gd name="adj" fmla="val 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E9B5E329-883F-C300-ECCB-9FF337971BAB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185AD1-1C47-B6F7-98C3-86180FDEC3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6344" y="6428388"/>
            <a:ext cx="614891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55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40C461-98D0-AD3E-DD8E-D7B9E32426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B4CABF91-301C-B555-44B7-D25F471C2920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00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40C461-98D0-AD3E-DD8E-D7B9E32426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B4CABF91-301C-B555-44B7-D25F471C2920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78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6571845-346D-18CA-B0FD-F97663F4BB12}"/>
              </a:ext>
            </a:extLst>
          </p:cNvPr>
          <p:cNvSpPr/>
          <p:nvPr userDrawn="1"/>
        </p:nvSpPr>
        <p:spPr>
          <a:xfrm>
            <a:off x="0" y="0"/>
            <a:ext cx="7814930" cy="6857999"/>
          </a:xfrm>
          <a:prstGeom prst="rect">
            <a:avLst/>
          </a:prstGeom>
          <a:solidFill>
            <a:srgbClr val="FFFB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0BEA1D-151E-00CD-A398-B977208C6F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3" name="Slide Number Placeholder 17">
            <a:extLst>
              <a:ext uri="{FF2B5EF4-FFF2-40B4-BE49-F238E27FC236}">
                <a16:creationId xmlns:a16="http://schemas.microsoft.com/office/drawing/2014/main" id="{7BE79905-B0FB-3F45-EDCA-1D736992BA26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138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48CE37-03C4-14AB-0409-F2164E05D9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4EB56-F4B2-4EE4-74BE-6CF789F305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1585" y="1288211"/>
            <a:ext cx="7051063" cy="2432265"/>
          </a:xfrm>
        </p:spPr>
        <p:txBody>
          <a:bodyPr anchor="b">
            <a:normAutofit/>
          </a:bodyPr>
          <a:lstStyle>
            <a:lvl1pPr marL="0" indent="0">
              <a:lnSpc>
                <a:spcPct val="75000"/>
              </a:lnSpc>
              <a:buNone/>
              <a:defRPr sz="8500" b="1" i="0">
                <a:solidFill>
                  <a:schemeClr val="tx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E65CF82-9C0C-911F-6D95-347340A610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01963" y="3721100"/>
            <a:ext cx="4629539" cy="850900"/>
          </a:xfrm>
        </p:spPr>
        <p:txBody>
          <a:bodyPr>
            <a:noAutofit/>
          </a:bodyPr>
          <a:lstStyle>
            <a:lvl1pPr marL="0" indent="0">
              <a:buNone/>
              <a:defRPr sz="1700">
                <a:solidFill>
                  <a:schemeClr val="tx1"/>
                </a:solidFill>
              </a:defRPr>
            </a:lvl1pPr>
            <a:lvl2pPr marL="457200" indent="0">
              <a:buNone/>
              <a:defRPr sz="1700">
                <a:solidFill>
                  <a:schemeClr val="bg1"/>
                </a:solidFill>
              </a:defRPr>
            </a:lvl2pPr>
            <a:lvl3pPr marL="914400" indent="0">
              <a:buNone/>
              <a:defRPr sz="1700">
                <a:solidFill>
                  <a:schemeClr val="bg1"/>
                </a:solidFill>
              </a:defRPr>
            </a:lvl3pPr>
            <a:lvl4pPr marL="1371600" indent="0">
              <a:buNone/>
              <a:defRPr sz="1700">
                <a:solidFill>
                  <a:schemeClr val="bg1"/>
                </a:solidFill>
              </a:defRPr>
            </a:lvl4pPr>
            <a:lvl5pPr marL="1828800" indent="0"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 </a:t>
            </a:r>
            <a:br>
              <a:rPr lang="en-US" dirty="0"/>
            </a:br>
            <a:r>
              <a:rPr lang="en-US" dirty="0"/>
              <a:t>and/or subtitle info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3799D8-D42C-9C4E-A3B4-549B811870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98583" y="5665220"/>
            <a:ext cx="5288777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00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4EB56-F4B2-4EE4-74BE-6CF789F305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1585" y="1288211"/>
            <a:ext cx="7051063" cy="2432265"/>
          </a:xfrm>
        </p:spPr>
        <p:txBody>
          <a:bodyPr anchor="b">
            <a:normAutofit/>
          </a:bodyPr>
          <a:lstStyle>
            <a:lvl1pPr marL="0" indent="0">
              <a:lnSpc>
                <a:spcPct val="75000"/>
              </a:lnSpc>
              <a:buNone/>
              <a:defRPr sz="8500" b="1" i="0">
                <a:solidFill>
                  <a:schemeClr val="tx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E65CF82-9C0C-911F-6D95-347340A610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01963" y="3721100"/>
            <a:ext cx="4629539" cy="850900"/>
          </a:xfrm>
        </p:spPr>
        <p:txBody>
          <a:bodyPr>
            <a:noAutofit/>
          </a:bodyPr>
          <a:lstStyle>
            <a:lvl1pPr marL="0" indent="0">
              <a:buNone/>
              <a:defRPr sz="1700">
                <a:solidFill>
                  <a:schemeClr val="tx1"/>
                </a:solidFill>
              </a:defRPr>
            </a:lvl1pPr>
            <a:lvl2pPr marL="457200" indent="0">
              <a:buNone/>
              <a:defRPr sz="1700">
                <a:solidFill>
                  <a:schemeClr val="bg1"/>
                </a:solidFill>
              </a:defRPr>
            </a:lvl2pPr>
            <a:lvl3pPr marL="914400" indent="0">
              <a:buNone/>
              <a:defRPr sz="1700">
                <a:solidFill>
                  <a:schemeClr val="bg1"/>
                </a:solidFill>
              </a:defRPr>
            </a:lvl3pPr>
            <a:lvl4pPr marL="1371600" indent="0">
              <a:buNone/>
              <a:defRPr sz="1700">
                <a:solidFill>
                  <a:schemeClr val="bg1"/>
                </a:solidFill>
              </a:defRPr>
            </a:lvl4pPr>
            <a:lvl5pPr marL="1828800" indent="0"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 </a:t>
            </a:r>
            <a:br>
              <a:rPr lang="en-US" dirty="0"/>
            </a:br>
            <a:r>
              <a:rPr lang="en-US" dirty="0"/>
              <a:t>and/or subtitle info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601DA6-2AD2-82DC-97AB-F07D874AD8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98583" y="5665220"/>
            <a:ext cx="5288777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68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rectangular object with a black background&#10;&#10;Description automatically generated">
            <a:extLst>
              <a:ext uri="{FF2B5EF4-FFF2-40B4-BE49-F238E27FC236}">
                <a16:creationId xmlns:a16="http://schemas.microsoft.com/office/drawing/2014/main" id="{FCCC2C96-593F-6DB9-4145-482E1DDCF4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4EB56-F4B2-4EE4-74BE-6CF789F305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1585" y="1288211"/>
            <a:ext cx="7051063" cy="2432265"/>
          </a:xfrm>
        </p:spPr>
        <p:txBody>
          <a:bodyPr anchor="b">
            <a:normAutofit/>
          </a:bodyPr>
          <a:lstStyle>
            <a:lvl1pPr marL="0" indent="0">
              <a:lnSpc>
                <a:spcPct val="75000"/>
              </a:lnSpc>
              <a:buNone/>
              <a:defRPr sz="8500" b="1" i="0">
                <a:solidFill>
                  <a:schemeClr val="tx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E65CF82-9C0C-911F-6D95-347340A610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01963" y="3721100"/>
            <a:ext cx="4629539" cy="850900"/>
          </a:xfrm>
        </p:spPr>
        <p:txBody>
          <a:bodyPr>
            <a:noAutofit/>
          </a:bodyPr>
          <a:lstStyle>
            <a:lvl1pPr marL="0" indent="0">
              <a:buNone/>
              <a:defRPr sz="1700">
                <a:solidFill>
                  <a:schemeClr val="tx1"/>
                </a:solidFill>
              </a:defRPr>
            </a:lvl1pPr>
            <a:lvl2pPr marL="457200" indent="0">
              <a:buNone/>
              <a:defRPr sz="1700">
                <a:solidFill>
                  <a:schemeClr val="bg1"/>
                </a:solidFill>
              </a:defRPr>
            </a:lvl2pPr>
            <a:lvl3pPr marL="914400" indent="0">
              <a:buNone/>
              <a:defRPr sz="1700">
                <a:solidFill>
                  <a:schemeClr val="bg1"/>
                </a:solidFill>
              </a:defRPr>
            </a:lvl3pPr>
            <a:lvl4pPr marL="1371600" indent="0">
              <a:buNone/>
              <a:defRPr sz="1700">
                <a:solidFill>
                  <a:schemeClr val="bg1"/>
                </a:solidFill>
              </a:defRPr>
            </a:lvl4pPr>
            <a:lvl5pPr marL="1828800" indent="0"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 </a:t>
            </a:r>
            <a:br>
              <a:rPr lang="en-US" dirty="0"/>
            </a:br>
            <a:r>
              <a:rPr lang="en-US" dirty="0"/>
              <a:t>and/or subtitle info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3799D8-D42C-9C4E-A3B4-549B811870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98583" y="5665220"/>
            <a:ext cx="5288777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27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462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2B7EFC-B0B2-2B44-88E1-DB4F586B99A8}" type="datetimeFigureOut">
              <a:rPr lang="en-US" smtClean="0"/>
              <a:pPr/>
              <a:t>6/18/2025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0DD2A9-705E-9947-A726-200CE6FDDE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506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14" r:id="rId3"/>
    <p:sldLayoutId id="2147483715" r:id="rId4"/>
    <p:sldLayoutId id="2147483754" r:id="rId5"/>
    <p:sldLayoutId id="2147483716" r:id="rId6"/>
    <p:sldLayoutId id="2147483709" r:id="rId7"/>
    <p:sldLayoutId id="2147483717" r:id="rId8"/>
    <p:sldLayoutId id="2147483718" r:id="rId9"/>
    <p:sldLayoutId id="2147483719" r:id="rId10"/>
    <p:sldLayoutId id="2147483720" r:id="rId11"/>
    <p:sldLayoutId id="2147483762" r:id="rId12"/>
    <p:sldLayoutId id="2147483697" r:id="rId13"/>
    <p:sldLayoutId id="2147483748" r:id="rId14"/>
    <p:sldLayoutId id="2147483749" r:id="rId15"/>
    <p:sldLayoutId id="2147483691" r:id="rId16"/>
    <p:sldLayoutId id="2147483702" r:id="rId17"/>
    <p:sldLayoutId id="2147483721" r:id="rId18"/>
    <p:sldLayoutId id="2147483722" r:id="rId19"/>
    <p:sldLayoutId id="2147483696" r:id="rId20"/>
    <p:sldLayoutId id="2147483724" r:id="rId21"/>
    <p:sldLayoutId id="2147483725" r:id="rId22"/>
    <p:sldLayoutId id="2147483727" r:id="rId23"/>
    <p:sldLayoutId id="2147483726" r:id="rId24"/>
    <p:sldLayoutId id="2147483755" r:id="rId25"/>
    <p:sldLayoutId id="2147483729" r:id="rId26"/>
    <p:sldLayoutId id="2147483728" r:id="rId27"/>
    <p:sldLayoutId id="2147483711" r:id="rId28"/>
    <p:sldLayoutId id="2147483751" r:id="rId29"/>
    <p:sldLayoutId id="2147483731" r:id="rId30"/>
    <p:sldLayoutId id="2147483732" r:id="rId31"/>
    <p:sldLayoutId id="2147483730" r:id="rId32"/>
    <p:sldLayoutId id="2147483713" r:id="rId33"/>
    <p:sldLayoutId id="2147483740" r:id="rId34"/>
    <p:sldLayoutId id="2147483741" r:id="rId35"/>
    <p:sldLayoutId id="2147483742" r:id="rId36"/>
    <p:sldLayoutId id="2147483733" r:id="rId37"/>
    <p:sldLayoutId id="2147483736" r:id="rId38"/>
    <p:sldLayoutId id="2147483737" r:id="rId39"/>
    <p:sldLayoutId id="2147483761" r:id="rId40"/>
    <p:sldLayoutId id="2147483738" r:id="rId41"/>
    <p:sldLayoutId id="2147483723" r:id="rId42"/>
    <p:sldLayoutId id="2147483734" r:id="rId43"/>
    <p:sldLayoutId id="2147483735" r:id="rId44"/>
    <p:sldLayoutId id="2147483739" r:id="rId45"/>
    <p:sldLayoutId id="2147483698" r:id="rId46"/>
    <p:sldLayoutId id="2147483753" r:id="rId47"/>
    <p:sldLayoutId id="2147483699" r:id="rId48"/>
    <p:sldLayoutId id="2147483700" r:id="rId49"/>
    <p:sldLayoutId id="2147483752" r:id="rId50"/>
    <p:sldLayoutId id="2147483763" r:id="rId51"/>
    <p:sldLayoutId id="2147483746" r:id="rId52"/>
    <p:sldLayoutId id="2147483710" r:id="rId53"/>
    <p:sldLayoutId id="2147483757" r:id="rId54"/>
    <p:sldLayoutId id="2147483760" r:id="rId55"/>
    <p:sldLayoutId id="2147483758" r:id="rId56"/>
    <p:sldLayoutId id="2147483759" r:id="rId57"/>
    <p:sldLayoutId id="2147483706" r:id="rId58"/>
    <p:sldLayoutId id="2147483747" r:id="rId59"/>
    <p:sldLayoutId id="2147483705" r:id="rId60"/>
    <p:sldLayoutId id="2147483756" r:id="rId61"/>
    <p:sldLayoutId id="2147483750" r:id="rId62"/>
    <p:sldLayoutId id="2147483701" r:id="rId6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>
          <a:solidFill>
            <a:schemeClr val="tx1"/>
          </a:solidFill>
          <a:latin typeface="Arial Black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1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Gotham Bold" pitchFamily="2" charset="0"/>
          <a:ea typeface="+mn-ea"/>
          <a:cs typeface="Gotham Bold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Gotham Bold" pitchFamily="2" charset="0"/>
          <a:ea typeface="+mn-ea"/>
          <a:cs typeface="Gotham Bold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86062F-FB18-0999-1724-E9DA106C4B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9600" dirty="0"/>
              <a:t>EDI </a:t>
            </a:r>
          </a:p>
          <a:p>
            <a:r>
              <a:rPr lang="en-US" sz="9600" dirty="0"/>
              <a:t>EMEA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20AF5-36E1-E8A2-0948-E6398DB1F8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18505" y="3711634"/>
            <a:ext cx="4629539" cy="850900"/>
          </a:xfrm>
        </p:spPr>
        <p:txBody>
          <a:bodyPr/>
          <a:lstStyle/>
          <a:p>
            <a:r>
              <a:rPr lang="en-US" sz="2800" dirty="0"/>
              <a:t>CFS EMEA</a:t>
            </a:r>
          </a:p>
        </p:txBody>
      </p:sp>
    </p:spTree>
    <p:extLst>
      <p:ext uri="{BB962C8B-B14F-4D97-AF65-F5344CB8AC3E}">
        <p14:creationId xmlns:p14="http://schemas.microsoft.com/office/powerpoint/2010/main" val="2091470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382F0-6906-1A5B-EA58-87B57E126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5F9ADE72-8651-A71C-5DFA-1CCC4893C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402" y="1040812"/>
            <a:ext cx="8730979" cy="978446"/>
          </a:xfrm>
        </p:spPr>
        <p:txBody>
          <a:bodyPr>
            <a:noAutofit/>
          </a:bodyPr>
          <a:lstStyle/>
          <a:p>
            <a:r>
              <a:rPr lang="en-GB" sz="2800" dirty="0">
                <a:latin typeface="Arial Black" panose="020B0A04020102020204" pitchFamily="34" charset="0"/>
                <a:cs typeface="Arial" panose="020B0604020202020204" pitchFamily="34" charset="0"/>
              </a:rPr>
              <a:t>Why?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47C0D0-3B49-80BD-EBF2-89CA57B89075}"/>
              </a:ext>
            </a:extLst>
          </p:cNvPr>
          <p:cNvSpPr txBox="1"/>
          <p:nvPr/>
        </p:nvSpPr>
        <p:spPr>
          <a:xfrm>
            <a:off x="8479342" y="15300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0888F7-8FC0-023B-A8C9-BC02A496A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36" y="2398148"/>
            <a:ext cx="11406909" cy="301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0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F8BC6-BA50-B2D9-1F88-D5774C994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EDA3DD72-E3AB-8DFB-06B8-150694620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510" y="670882"/>
            <a:ext cx="8730979" cy="510697"/>
          </a:xfrm>
        </p:spPr>
        <p:txBody>
          <a:bodyPr>
            <a:normAutofit/>
          </a:bodyPr>
          <a:lstStyle/>
          <a:p>
            <a:r>
              <a:rPr lang="en-US" sz="2400" dirty="0"/>
              <a:t>Top Billing Customers EMEA (FY25)</a:t>
            </a:r>
            <a:endParaRPr lang="en-GB" dirty="0"/>
          </a:p>
        </p:txBody>
      </p: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43AEA519-0A0E-9D65-676B-987F4CC216F8}"/>
              </a:ext>
            </a:extLst>
          </p:cNvPr>
          <p:cNvSpPr txBox="1">
            <a:spLocks/>
          </p:cNvSpPr>
          <p:nvPr/>
        </p:nvSpPr>
        <p:spPr>
          <a:xfrm>
            <a:off x="1737190" y="5598074"/>
            <a:ext cx="2740672" cy="344531"/>
          </a:xfrm>
          <a:prstGeom prst="rect">
            <a:avLst/>
          </a:prstGeom>
          <a:noFill/>
        </p:spPr>
        <p:txBody>
          <a:bodyPr vert="horz" lIns="14400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300" b="1" i="0" kern="1200" cap="all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b="1" i="0" kern="1200" cap="all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b="0" i="0" kern="1200" cap="all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b="1" i="0" kern="1200" cap="all" baseline="0">
                <a:solidFill>
                  <a:schemeClr val="bg1"/>
                </a:solidFill>
                <a:latin typeface="Gotham Bold" pitchFamily="2" charset="0"/>
                <a:ea typeface="+mn-ea"/>
                <a:cs typeface="Gotham Bold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b="1" i="0" kern="1200" cap="all" baseline="0">
                <a:solidFill>
                  <a:schemeClr val="bg1"/>
                </a:solidFill>
                <a:latin typeface="Gotham Bold" pitchFamily="2" charset="0"/>
                <a:ea typeface="+mn-ea"/>
                <a:cs typeface="Gotham Bold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E27C048-879E-A806-6203-BEA6EE3E4B58}"/>
              </a:ext>
            </a:extLst>
          </p:cNvPr>
          <p:cNvGraphicFramePr>
            <a:graphicFrameLocks noGrp="1"/>
          </p:cNvGraphicFramePr>
          <p:nvPr/>
        </p:nvGraphicFramePr>
        <p:xfrm>
          <a:off x="1801908" y="1200682"/>
          <a:ext cx="8352324" cy="4532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9561">
                  <a:extLst>
                    <a:ext uri="{9D8B030D-6E8A-4147-A177-3AD203B41FA5}">
                      <a16:colId xmlns:a16="http://schemas.microsoft.com/office/drawing/2014/main" val="255491900"/>
                    </a:ext>
                  </a:extLst>
                </a:gridCol>
                <a:gridCol w="2222945">
                  <a:extLst>
                    <a:ext uri="{9D8B030D-6E8A-4147-A177-3AD203B41FA5}">
                      <a16:colId xmlns:a16="http://schemas.microsoft.com/office/drawing/2014/main" val="4123404437"/>
                    </a:ext>
                  </a:extLst>
                </a:gridCol>
                <a:gridCol w="1819818">
                  <a:extLst>
                    <a:ext uri="{9D8B030D-6E8A-4147-A177-3AD203B41FA5}">
                      <a16:colId xmlns:a16="http://schemas.microsoft.com/office/drawing/2014/main" val="936502747"/>
                    </a:ext>
                  </a:extLst>
                </a:gridCol>
              </a:tblGrid>
              <a:tr h="278123">
                <a:tc>
                  <a:txBody>
                    <a:bodyPr/>
                    <a:lstStyle/>
                    <a:p>
                      <a:r>
                        <a:rPr lang="en-GB" sz="1600" dirty="0"/>
                        <a:t>Customer /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# Invoices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Total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205181"/>
                  </a:ext>
                </a:extLst>
              </a:tr>
              <a:tr h="27812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INTERSPORT FR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15,467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11,869,931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99027008"/>
                  </a:ext>
                </a:extLst>
              </a:tr>
              <a:tr h="27812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 2000 DE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10,463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10,347,920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53717520"/>
                  </a:ext>
                </a:extLst>
              </a:tr>
              <a:tr h="27812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Intersport DE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6,263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7,400,842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54279375"/>
                  </a:ext>
                </a:extLst>
              </a:tr>
              <a:tr h="27812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Zalando SE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5,750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32,534,924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31731288"/>
                  </a:ext>
                </a:extLst>
              </a:tr>
              <a:tr h="27812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Stag Buying Group Ltd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5,388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5,135,983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77402960"/>
                  </a:ext>
                </a:extLst>
              </a:tr>
              <a:tr h="27812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INTERSPORT ITALIA S.P.A.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3,856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5,777,016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75774850"/>
                  </a:ext>
                </a:extLst>
              </a:tr>
              <a:tr h="27812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Intersport Austria GmbH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3,499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2,746,170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43234777"/>
                  </a:ext>
                </a:extLst>
              </a:tr>
              <a:tr h="27812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Garant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3,281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2,940,307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14638351"/>
                  </a:ext>
                </a:extLst>
              </a:tr>
              <a:tr h="27812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 2000 FR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3,114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1,761,383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46342068"/>
                  </a:ext>
                </a:extLst>
              </a:tr>
              <a:tr h="27812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GMS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3,073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1,416,065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58132094"/>
                  </a:ext>
                </a:extLst>
              </a:tr>
              <a:tr h="27812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Intersport CH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2,186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1,687,613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48212874"/>
                  </a:ext>
                </a:extLst>
              </a:tr>
              <a:tr h="27812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Rexor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1,916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2,102,372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19390846"/>
                  </a:ext>
                </a:extLst>
              </a:tr>
              <a:tr h="30399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 ALLIANCE INTERNATIONAL S.P.A.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1,844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2,449,815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35990211"/>
                  </a:ext>
                </a:extLst>
              </a:tr>
              <a:tr h="27812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GAME 7 ATHLETICS SRL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1,603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1,674,993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26168242"/>
                  </a:ext>
                </a:extLst>
              </a:tr>
              <a:tr h="27812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ANWR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1,507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1,488,214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9621261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E7D44F4-0A05-5E52-5383-27F92731B054}"/>
              </a:ext>
            </a:extLst>
          </p:cNvPr>
          <p:cNvGraphicFramePr>
            <a:graphicFrameLocks noGrp="1"/>
          </p:cNvGraphicFramePr>
          <p:nvPr/>
        </p:nvGraphicFramePr>
        <p:xfrm>
          <a:off x="1801908" y="5386345"/>
          <a:ext cx="835232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1351">
                  <a:extLst>
                    <a:ext uri="{9D8B030D-6E8A-4147-A177-3AD203B41FA5}">
                      <a16:colId xmlns:a16="http://schemas.microsoft.com/office/drawing/2014/main" val="3441908169"/>
                    </a:ext>
                  </a:extLst>
                </a:gridCol>
                <a:gridCol w="2263367">
                  <a:extLst>
                    <a:ext uri="{9D8B030D-6E8A-4147-A177-3AD203B41FA5}">
                      <a16:colId xmlns:a16="http://schemas.microsoft.com/office/drawing/2014/main" val="2708193746"/>
                    </a:ext>
                  </a:extLst>
                </a:gridCol>
                <a:gridCol w="1457606">
                  <a:extLst>
                    <a:ext uri="{9D8B030D-6E8A-4147-A177-3AD203B41FA5}">
                      <a16:colId xmlns:a16="http://schemas.microsoft.com/office/drawing/2014/main" val="18711936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276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Total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69,210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91,333,549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6197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i="1" dirty="0"/>
                        <a:t>(% of total EMEA)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i="1" dirty="0"/>
                        <a:t>34%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i="1" dirty="0"/>
                        <a:t>20%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08961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6024279-F4EA-F9A6-6773-A51DFB60D2F3}"/>
              </a:ext>
            </a:extLst>
          </p:cNvPr>
          <p:cNvSpPr txBox="1"/>
          <p:nvPr/>
        </p:nvSpPr>
        <p:spPr>
          <a:xfrm>
            <a:off x="8479342" y="15300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20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DC208-B5FB-461C-3D0C-D71E9F38D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89BBC03D-34D8-CB32-5F8C-5707072C5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510" y="670882"/>
            <a:ext cx="8730979" cy="510697"/>
          </a:xfrm>
        </p:spPr>
        <p:txBody>
          <a:bodyPr>
            <a:normAutofit/>
          </a:bodyPr>
          <a:lstStyle/>
          <a:p>
            <a:r>
              <a:rPr lang="en-US" sz="2400" dirty="0"/>
              <a:t>EDI Compatible Customers EMEA </a:t>
            </a:r>
          </a:p>
        </p:txBody>
      </p: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C74D8765-84D5-E8FC-9F19-5F81F59E973E}"/>
              </a:ext>
            </a:extLst>
          </p:cNvPr>
          <p:cNvSpPr txBox="1">
            <a:spLocks/>
          </p:cNvSpPr>
          <p:nvPr/>
        </p:nvSpPr>
        <p:spPr>
          <a:xfrm>
            <a:off x="1737190" y="5598074"/>
            <a:ext cx="2740672" cy="344531"/>
          </a:xfrm>
          <a:prstGeom prst="rect">
            <a:avLst/>
          </a:prstGeom>
          <a:noFill/>
        </p:spPr>
        <p:txBody>
          <a:bodyPr vert="horz" lIns="14400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300" b="1" i="0" kern="1200" cap="all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b="1" i="0" kern="1200" cap="all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b="0" i="0" kern="1200" cap="all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b="1" i="0" kern="1200" cap="all" baseline="0">
                <a:solidFill>
                  <a:schemeClr val="bg1"/>
                </a:solidFill>
                <a:latin typeface="Gotham Bold" pitchFamily="2" charset="0"/>
                <a:ea typeface="+mn-ea"/>
                <a:cs typeface="Gotham Bold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b="1" i="0" kern="1200" cap="all" baseline="0">
                <a:solidFill>
                  <a:schemeClr val="bg1"/>
                </a:solidFill>
                <a:latin typeface="Gotham Bold" pitchFamily="2" charset="0"/>
                <a:ea typeface="+mn-ea"/>
                <a:cs typeface="Gotham Bold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4944915-4523-0045-B123-0A557DAAD7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385339"/>
              </p:ext>
            </p:extLst>
          </p:nvPr>
        </p:nvGraphicFramePr>
        <p:xfrm>
          <a:off x="1801908" y="1200682"/>
          <a:ext cx="8352324" cy="4532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9561">
                  <a:extLst>
                    <a:ext uri="{9D8B030D-6E8A-4147-A177-3AD203B41FA5}">
                      <a16:colId xmlns:a16="http://schemas.microsoft.com/office/drawing/2014/main" val="255491900"/>
                    </a:ext>
                  </a:extLst>
                </a:gridCol>
                <a:gridCol w="2222945">
                  <a:extLst>
                    <a:ext uri="{9D8B030D-6E8A-4147-A177-3AD203B41FA5}">
                      <a16:colId xmlns:a16="http://schemas.microsoft.com/office/drawing/2014/main" val="4123404437"/>
                    </a:ext>
                  </a:extLst>
                </a:gridCol>
                <a:gridCol w="1819818">
                  <a:extLst>
                    <a:ext uri="{9D8B030D-6E8A-4147-A177-3AD203B41FA5}">
                      <a16:colId xmlns:a16="http://schemas.microsoft.com/office/drawing/2014/main" val="936502747"/>
                    </a:ext>
                  </a:extLst>
                </a:gridCol>
              </a:tblGrid>
              <a:tr h="278123">
                <a:tc>
                  <a:txBody>
                    <a:bodyPr/>
                    <a:lstStyle/>
                    <a:p>
                      <a:r>
                        <a:rPr lang="en-GB" sz="1600" dirty="0"/>
                        <a:t>Customer /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# Invoices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Total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205181"/>
                  </a:ext>
                </a:extLst>
              </a:tr>
              <a:tr h="27812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INTERSPORT FR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15,467 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11,869,931 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027008"/>
                  </a:ext>
                </a:extLst>
              </a:tr>
              <a:tr h="27812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 2000 DE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10,463 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10,347,920 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717520"/>
                  </a:ext>
                </a:extLst>
              </a:tr>
              <a:tr h="27812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Intersport DE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6,263 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7,400,842 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279375"/>
                  </a:ext>
                </a:extLst>
              </a:tr>
              <a:tr h="27812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Zalando SE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5,750 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32,534,924 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731288"/>
                  </a:ext>
                </a:extLst>
              </a:tr>
              <a:tr h="27812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Stag Buying Group Ltd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5,388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5,135,983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77402960"/>
                  </a:ext>
                </a:extLst>
              </a:tr>
              <a:tr h="27812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INTERSPORT ITALIA S.P.A.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3,856 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5,777,016 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774850"/>
                  </a:ext>
                </a:extLst>
              </a:tr>
              <a:tr h="27812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Intersport Austria GmbH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3,499 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2,746,170 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234777"/>
                  </a:ext>
                </a:extLst>
              </a:tr>
              <a:tr h="27812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Garant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3,281 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2,940,307 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638351"/>
                  </a:ext>
                </a:extLst>
              </a:tr>
              <a:tr h="27812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 2000 FR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3,114 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1,761,383 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342068"/>
                  </a:ext>
                </a:extLst>
              </a:tr>
              <a:tr h="27812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GMS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3,073 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1,416,065 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132094"/>
                  </a:ext>
                </a:extLst>
              </a:tr>
              <a:tr h="27812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Intersport CH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2,186 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1,687,613 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212874"/>
                  </a:ext>
                </a:extLst>
              </a:tr>
              <a:tr h="27812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Rexor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1,916 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2,102,372 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390846"/>
                  </a:ext>
                </a:extLst>
              </a:tr>
              <a:tr h="30399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 ALLIANCE INTERNATIONAL S.P.A.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1,844 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2,449,815 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990211"/>
                  </a:ext>
                </a:extLst>
              </a:tr>
              <a:tr h="27812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GAME 7 ATHLETICS SRL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1,603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1,674,993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26168242"/>
                  </a:ext>
                </a:extLst>
              </a:tr>
              <a:tr h="27812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ANWR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1,507 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1,488,214 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21261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24935F0-86D2-2D8C-E2C6-9BEBBB8202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599249"/>
              </p:ext>
            </p:extLst>
          </p:nvPr>
        </p:nvGraphicFramePr>
        <p:xfrm>
          <a:off x="1801908" y="5386345"/>
          <a:ext cx="835232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1351">
                  <a:extLst>
                    <a:ext uri="{9D8B030D-6E8A-4147-A177-3AD203B41FA5}">
                      <a16:colId xmlns:a16="http://schemas.microsoft.com/office/drawing/2014/main" val="3441908169"/>
                    </a:ext>
                  </a:extLst>
                </a:gridCol>
                <a:gridCol w="2263367">
                  <a:extLst>
                    <a:ext uri="{9D8B030D-6E8A-4147-A177-3AD203B41FA5}">
                      <a16:colId xmlns:a16="http://schemas.microsoft.com/office/drawing/2014/main" val="2708193746"/>
                    </a:ext>
                  </a:extLst>
                </a:gridCol>
                <a:gridCol w="1457606">
                  <a:extLst>
                    <a:ext uri="{9D8B030D-6E8A-4147-A177-3AD203B41FA5}">
                      <a16:colId xmlns:a16="http://schemas.microsoft.com/office/drawing/2014/main" val="18711936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276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Total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69,210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91,333,549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6197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i="1" dirty="0"/>
                        <a:t>(% of total EMEA)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i="1" dirty="0"/>
                        <a:t>34%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i="1" dirty="0"/>
                        <a:t>20%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08961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FF7583B-8480-BAEE-1CC0-E08001E4878F}"/>
              </a:ext>
            </a:extLst>
          </p:cNvPr>
          <p:cNvSpPr txBox="1"/>
          <p:nvPr/>
        </p:nvSpPr>
        <p:spPr>
          <a:xfrm>
            <a:off x="8479342" y="15300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41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61151-BA26-29CC-4595-44C1DEF1F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B7A7D455-564B-9515-1C16-06D7CB0B3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30" y="589761"/>
            <a:ext cx="8730979" cy="510697"/>
          </a:xfrm>
        </p:spPr>
        <p:txBody>
          <a:bodyPr>
            <a:normAutofit/>
          </a:bodyPr>
          <a:lstStyle/>
          <a:p>
            <a:r>
              <a:rPr lang="en-US" sz="2400" dirty="0"/>
              <a:t>EDI Fact Sheet</a:t>
            </a:r>
            <a:endParaRPr lang="en-GB" dirty="0"/>
          </a:p>
        </p:txBody>
      </p: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832812DC-BAFA-B474-53E4-2EA734FE38C8}"/>
              </a:ext>
            </a:extLst>
          </p:cNvPr>
          <p:cNvSpPr txBox="1">
            <a:spLocks/>
          </p:cNvSpPr>
          <p:nvPr/>
        </p:nvSpPr>
        <p:spPr>
          <a:xfrm>
            <a:off x="1737190" y="5598074"/>
            <a:ext cx="2740672" cy="344531"/>
          </a:xfrm>
          <a:prstGeom prst="rect">
            <a:avLst/>
          </a:prstGeom>
          <a:noFill/>
        </p:spPr>
        <p:txBody>
          <a:bodyPr vert="horz" lIns="14400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300" b="1" i="0" kern="1200" cap="all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b="1" i="0" kern="1200" cap="all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b="0" i="0" kern="1200" cap="all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b="1" i="0" kern="1200" cap="all" baseline="0">
                <a:solidFill>
                  <a:schemeClr val="bg1"/>
                </a:solidFill>
                <a:latin typeface="Gotham Bold" pitchFamily="2" charset="0"/>
                <a:ea typeface="+mn-ea"/>
                <a:cs typeface="Gotham Bold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b="1" i="0" kern="1200" cap="all" baseline="0">
                <a:solidFill>
                  <a:schemeClr val="bg1"/>
                </a:solidFill>
                <a:latin typeface="Gotham Bold" pitchFamily="2" charset="0"/>
                <a:ea typeface="+mn-ea"/>
                <a:cs typeface="Gotham Bold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3F5D77-1AAE-04CF-6034-01970BC94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864228"/>
              </p:ext>
            </p:extLst>
          </p:nvPr>
        </p:nvGraphicFramePr>
        <p:xfrm>
          <a:off x="552530" y="1181578"/>
          <a:ext cx="10918209" cy="5366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5858">
                  <a:extLst>
                    <a:ext uri="{9D8B030D-6E8A-4147-A177-3AD203B41FA5}">
                      <a16:colId xmlns:a16="http://schemas.microsoft.com/office/drawing/2014/main" val="255491900"/>
                    </a:ext>
                  </a:extLst>
                </a:gridCol>
                <a:gridCol w="941561">
                  <a:extLst>
                    <a:ext uri="{9D8B030D-6E8A-4147-A177-3AD203B41FA5}">
                      <a16:colId xmlns:a16="http://schemas.microsoft.com/office/drawing/2014/main" val="4123404437"/>
                    </a:ext>
                  </a:extLst>
                </a:gridCol>
                <a:gridCol w="977774">
                  <a:extLst>
                    <a:ext uri="{9D8B030D-6E8A-4147-A177-3AD203B41FA5}">
                      <a16:colId xmlns:a16="http://schemas.microsoft.com/office/drawing/2014/main" val="936502747"/>
                    </a:ext>
                  </a:extLst>
                </a:gridCol>
                <a:gridCol w="1502875">
                  <a:extLst>
                    <a:ext uri="{9D8B030D-6E8A-4147-A177-3AD203B41FA5}">
                      <a16:colId xmlns:a16="http://schemas.microsoft.com/office/drawing/2014/main" val="2772057253"/>
                    </a:ext>
                  </a:extLst>
                </a:gridCol>
                <a:gridCol w="1566250">
                  <a:extLst>
                    <a:ext uri="{9D8B030D-6E8A-4147-A177-3AD203B41FA5}">
                      <a16:colId xmlns:a16="http://schemas.microsoft.com/office/drawing/2014/main" val="3372836212"/>
                    </a:ext>
                  </a:extLst>
                </a:gridCol>
                <a:gridCol w="1511928">
                  <a:extLst>
                    <a:ext uri="{9D8B030D-6E8A-4147-A177-3AD203B41FA5}">
                      <a16:colId xmlns:a16="http://schemas.microsoft.com/office/drawing/2014/main" val="141031572"/>
                    </a:ext>
                  </a:extLst>
                </a:gridCol>
                <a:gridCol w="1584357">
                  <a:extLst>
                    <a:ext uri="{9D8B030D-6E8A-4147-A177-3AD203B41FA5}">
                      <a16:colId xmlns:a16="http://schemas.microsoft.com/office/drawing/2014/main" val="1903663803"/>
                    </a:ext>
                  </a:extLst>
                </a:gridCol>
                <a:gridCol w="1457606">
                  <a:extLst>
                    <a:ext uri="{9D8B030D-6E8A-4147-A177-3AD203B41FA5}">
                      <a16:colId xmlns:a16="http://schemas.microsoft.com/office/drawing/2014/main" val="4231297209"/>
                    </a:ext>
                  </a:extLst>
                </a:gridCol>
              </a:tblGrid>
              <a:tr h="422017">
                <a:tc>
                  <a:txBody>
                    <a:bodyPr/>
                    <a:lstStyle/>
                    <a:p>
                      <a:r>
                        <a:rPr lang="en-GB" sz="1400" dirty="0"/>
                        <a:t>Customer /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# Invoices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Total 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Current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EDI formats/ standards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EDI Provider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Preferred Transmission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EDI Document Types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205181"/>
                  </a:ext>
                </a:extLst>
              </a:tr>
              <a:tr h="35007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INTERSPORT FR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15,467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11,869,931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Email submission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Multiple (incl. EDIFACT)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B24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Multiple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INVOIC-D96A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99027008"/>
                  </a:ext>
                </a:extLst>
              </a:tr>
              <a:tr h="35007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 2000 DE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10,463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10,347,920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Email submission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EDIFACT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B24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53717520"/>
                  </a:ext>
                </a:extLst>
              </a:tr>
              <a:tr h="35007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Intersport DE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6,263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7,400,842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Printing and posting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EDIFACT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B24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54279375"/>
                  </a:ext>
                </a:extLst>
              </a:tr>
              <a:tr h="35007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Zalando SE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5,750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32,534,924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portal upload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EDIFACT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B24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PRICAT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31731288"/>
                  </a:ext>
                </a:extLst>
              </a:tr>
              <a:tr h="35007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INTERSPORT ITALIA S.P.A.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3,856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5,777,016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SDI &amp; email PDF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EDIFACT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B24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77402960"/>
                  </a:ext>
                </a:extLst>
              </a:tr>
              <a:tr h="35007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Intersport Austria GmbH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3,499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2,746,170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Printing and posting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EDIFACT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B24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75774850"/>
                  </a:ext>
                </a:extLst>
              </a:tr>
              <a:tr h="35007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Garant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3,281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2,940,307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Email submission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EDIFACT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B24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AS2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INVOIC-D96A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43234777"/>
                  </a:ext>
                </a:extLst>
              </a:tr>
              <a:tr h="35007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 2000 FR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3,114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1,761,383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Email submission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EDIFACT &amp; DZB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Seeburger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X400 (preferred),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sFTP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INVOIC-D96A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14638351"/>
                  </a:ext>
                </a:extLst>
              </a:tr>
              <a:tr h="35007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GMS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3,073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1,416,065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Email submission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EDIFACT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B24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AS2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INVOIC-D96A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46342068"/>
                  </a:ext>
                </a:extLst>
              </a:tr>
              <a:tr h="35007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Intersport CH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2,186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1,687,613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Email submission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EDIFACT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B24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sFTP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INVOIC-D96A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58132094"/>
                  </a:ext>
                </a:extLst>
              </a:tr>
              <a:tr h="35007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Rexor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1,916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2,102,372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Email submission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EDIFACT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B24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AS2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INVOIC-D96A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48212874"/>
                  </a:ext>
                </a:extLst>
              </a:tr>
              <a:tr h="35007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 ALLIANCE INTERNATIONAL S.P.A.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1,844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2,449,815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SDI &amp; email PDF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EDIFACT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TrueCommerce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FTP,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sFTP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or ASN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INVOIC-D96A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19390846"/>
                  </a:ext>
                </a:extLst>
              </a:tr>
              <a:tr h="38263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ANWR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1,507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1,488,214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Email submission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EDIFACT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B24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AS2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INVOIC-D96A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3599021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1A0B55E-AB88-6EA3-B6B8-3F09B4BC9AA9}"/>
              </a:ext>
            </a:extLst>
          </p:cNvPr>
          <p:cNvSpPr txBox="1"/>
          <p:nvPr/>
        </p:nvSpPr>
        <p:spPr>
          <a:xfrm>
            <a:off x="8479342" y="15300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81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C02DD-0728-32E9-8174-C7576FF06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9D0A6FF0-4EEC-AFF8-8E8E-FB1FA8F14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510" y="670882"/>
            <a:ext cx="8730979" cy="510697"/>
          </a:xfrm>
        </p:spPr>
        <p:txBody>
          <a:bodyPr>
            <a:normAutofit/>
          </a:bodyPr>
          <a:lstStyle/>
          <a:p>
            <a:r>
              <a:rPr lang="en-US" sz="2400" dirty="0"/>
              <a:t>EDI EMEA Summary</a:t>
            </a:r>
            <a:endParaRPr lang="en-GB" dirty="0"/>
          </a:p>
        </p:txBody>
      </p: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68956F2C-4AA3-4C5E-1FA4-6519C43DD6E1}"/>
              </a:ext>
            </a:extLst>
          </p:cNvPr>
          <p:cNvSpPr txBox="1">
            <a:spLocks/>
          </p:cNvSpPr>
          <p:nvPr/>
        </p:nvSpPr>
        <p:spPr>
          <a:xfrm>
            <a:off x="1737190" y="5598074"/>
            <a:ext cx="2740672" cy="344531"/>
          </a:xfrm>
          <a:prstGeom prst="rect">
            <a:avLst/>
          </a:prstGeom>
          <a:noFill/>
        </p:spPr>
        <p:txBody>
          <a:bodyPr vert="horz" lIns="14400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300" b="1" i="0" kern="1200" cap="all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b="1" i="0" kern="1200" cap="all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b="0" i="0" kern="1200" cap="all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b="1" i="0" kern="1200" cap="all" baseline="0">
                <a:solidFill>
                  <a:schemeClr val="bg1"/>
                </a:solidFill>
                <a:latin typeface="Gotham Bold" pitchFamily="2" charset="0"/>
                <a:ea typeface="+mn-ea"/>
                <a:cs typeface="Gotham Bold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b="1" i="0" kern="1200" cap="all" baseline="0">
                <a:solidFill>
                  <a:schemeClr val="bg1"/>
                </a:solidFill>
                <a:latin typeface="Gotham Bold" pitchFamily="2" charset="0"/>
                <a:ea typeface="+mn-ea"/>
                <a:cs typeface="Gotham Bold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7D4175-AD1C-BE44-6D6C-3446ECFE8E50}"/>
              </a:ext>
            </a:extLst>
          </p:cNvPr>
          <p:cNvSpPr txBox="1"/>
          <p:nvPr/>
        </p:nvSpPr>
        <p:spPr>
          <a:xfrm>
            <a:off x="8479342" y="15300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60C6C1-7434-8D8C-55A6-A58741263351}"/>
              </a:ext>
            </a:extLst>
          </p:cNvPr>
          <p:cNvSpPr txBox="1"/>
          <p:nvPr/>
        </p:nvSpPr>
        <p:spPr>
          <a:xfrm>
            <a:off x="1539089" y="1738265"/>
            <a:ext cx="95785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Main impacts of absence of EDI: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Issues with invoice receipt from customers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Reliance on international postage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Labour intensive distribution and uploads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13 of top 15 billing parties / groups are EDI compatible, accounting for 31% of total EMEA billing volume.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EDIFACT</a:t>
            </a:r>
            <a:r>
              <a:rPr lang="en-GB" dirty="0"/>
              <a:t> is the standard format for almost all of top EDI retailers.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B24</a:t>
            </a:r>
            <a:r>
              <a:rPr lang="en-GB" dirty="0"/>
              <a:t> the most commonly adopted provider in EMEA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De-couple from the sales order EDI project to fast track invoicing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Further support needed from technical teams required to ascertain transmission and document type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332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333E47"/>
      </a:dk1>
      <a:lt1>
        <a:srgbClr val="FFFFFF"/>
      </a:lt1>
      <a:dk2>
        <a:srgbClr val="7CA6BB"/>
      </a:dk2>
      <a:lt2>
        <a:srgbClr val="FFFBE9"/>
      </a:lt2>
      <a:accent1>
        <a:srgbClr val="E87324"/>
      </a:accent1>
      <a:accent2>
        <a:srgbClr val="A5C65C"/>
      </a:accent2>
      <a:accent3>
        <a:srgbClr val="7CD1B3"/>
      </a:accent3>
      <a:accent4>
        <a:srgbClr val="C95B3C"/>
      </a:accent4>
      <a:accent5>
        <a:srgbClr val="FFAE2C"/>
      </a:accent5>
      <a:accent6>
        <a:srgbClr val="4E683E"/>
      </a:accent6>
      <a:hlink>
        <a:srgbClr val="EA8F83"/>
      </a:hlink>
      <a:folHlink>
        <a:srgbClr val="417F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59b12728-879f-439c-87e8-d834db651e77">
      <Terms xmlns="http://schemas.microsoft.com/office/infopath/2007/PartnerControls"/>
    </lcf76f155ced4ddcb4097134ff3c332f>
    <TaxCatchAll xmlns="264a4084-8a2e-4767-b6b6-edc7e9752bef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127F807542234FA8D698764B0DBFFA" ma:contentTypeVersion="20" ma:contentTypeDescription="Create a new document." ma:contentTypeScope="" ma:versionID="3b2bf307d2d48726c4a696c19922cf44">
  <xsd:schema xmlns:xsd="http://www.w3.org/2001/XMLSchema" xmlns:xs="http://www.w3.org/2001/XMLSchema" xmlns:p="http://schemas.microsoft.com/office/2006/metadata/properties" xmlns:ns1="http://schemas.microsoft.com/sharepoint/v3" xmlns:ns2="59b12728-879f-439c-87e8-d834db651e77" xmlns:ns3="264a4084-8a2e-4767-b6b6-edc7e9752bef" targetNamespace="http://schemas.microsoft.com/office/2006/metadata/properties" ma:root="true" ma:fieldsID="c67b7b2c535531c092bb52a26c062b0e" ns1:_="" ns2:_="" ns3:_="">
    <xsd:import namespace="http://schemas.microsoft.com/sharepoint/v3"/>
    <xsd:import namespace="59b12728-879f-439c-87e8-d834db651e77"/>
    <xsd:import namespace="264a4084-8a2e-4767-b6b6-edc7e9752b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b12728-879f-439c-87e8-d834db651e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33ce6f72-3591-46b8-a679-f7aec2848c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4a4084-8a2e-4767-b6b6-edc7e9752be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85b9e7b-6b01-4c56-8072-72d8d37f963f}" ma:internalName="TaxCatchAll" ma:showField="CatchAllData" ma:web="264a4084-8a2e-4767-b6b6-edc7e9752b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46C3BE-E4D2-4867-97A1-13A0A1373C8E}">
  <ds:schemaRefs>
    <ds:schemaRef ds:uri="http://schemas.openxmlformats.org/package/2006/metadata/core-properties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59b12728-879f-439c-87e8-d834db651e77"/>
    <ds:schemaRef ds:uri="264a4084-8a2e-4767-b6b6-edc7e9752be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0F38363-55A3-4F2F-B577-E99F740FD4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9b12728-879f-439c-87e8-d834db651e77"/>
    <ds:schemaRef ds:uri="264a4084-8a2e-4767-b6b6-edc7e9752b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76DDC2-E6DE-447F-881E-FE4637CB94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16804</TotalTime>
  <Words>565</Words>
  <Application>Microsoft Office PowerPoint</Application>
  <PresentationFormat>Widescreen</PresentationFormat>
  <Paragraphs>234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 Narrow</vt:lpstr>
      <vt:lpstr>Arial</vt:lpstr>
      <vt:lpstr>Arial Black</vt:lpstr>
      <vt:lpstr>Gotham Bold</vt:lpstr>
      <vt:lpstr>Office Theme</vt:lpstr>
      <vt:lpstr>PowerPoint Presentation</vt:lpstr>
      <vt:lpstr>Why?</vt:lpstr>
      <vt:lpstr>Top Billing Customers EMEA (FY25)</vt:lpstr>
      <vt:lpstr>EDI Compatible Customers EMEA </vt:lpstr>
      <vt:lpstr>EDI Fact Sheet</vt:lpstr>
      <vt:lpstr>EDI EMEA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JolbyJosh</dc:creator>
  <cp:lastModifiedBy>Victoria Torlini</cp:lastModifiedBy>
  <cp:revision>141</cp:revision>
  <dcterms:created xsi:type="dcterms:W3CDTF">2024-07-03T16:26:21Z</dcterms:created>
  <dcterms:modified xsi:type="dcterms:W3CDTF">2025-06-18T15:41:17Z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0x010100F7127F807542234FA8D698764B0DBFFA</vt:lpwstr>
  </property>
</Properties>
</file>