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4" r:id="rId4"/>
  </p:sldMasterIdLst>
  <p:notesMasterIdLst>
    <p:notesMasterId r:id="rId8"/>
  </p:notesMasterIdLst>
  <p:handoutMasterIdLst>
    <p:handoutMasterId r:id="rId9"/>
  </p:handoutMasterIdLst>
  <p:sldIdLst>
    <p:sldId id="282" r:id="rId5"/>
    <p:sldId id="373" r:id="rId6"/>
    <p:sldId id="374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DEABD6A-7B03-289A-49E1-C199B91476F6}" name="Auriella Clark" initials="AC" userId="S::auriella.clark@deckers.com::a4515ede-7759-4fec-859f-8356fffbab20" providerId="AD"/>
  <p188:author id="{A15B56AC-4F64-0179-BC01-7AB0ECE73AF7}" name="Malia Petersen" initials="MP" userId="S::malia.petersen@deckers.com::629a9e44-193a-48b8-9d0c-6c6c244d4482" providerId="AD"/>
  <p188:author id="{1B82D0DC-AF71-8458-A21C-6D43E42002FB}" name="Mason Sergent" initials="MS" userId="S::mason.sergent@deckers.com::c621db64-68f6-44a5-8c8e-1ff393e0f8cd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4333A"/>
    <a:srgbClr val="001626"/>
    <a:srgbClr val="9DBBA4"/>
    <a:srgbClr val="CF8C80"/>
    <a:srgbClr val="E4CA7D"/>
    <a:srgbClr val="FFFFFF"/>
    <a:srgbClr val="B9BD76"/>
    <a:srgbClr val="9DBAA4"/>
    <a:srgbClr val="D39188"/>
    <a:srgbClr val="BABD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A1759D3-F29F-8EFC-45A1-2C0E3EABFF67}" v="13" dt="2025-05-02T18:55:28.946"/>
    <p1510:client id="{CBF69755-56E7-FE16-06B8-451D1FD82C5C}" v="29" dt="2025-05-02T18:58:23.494"/>
    <p1510:client id="{E2D46C3E-66DC-ABCC-77C0-D276DFC1D5BB}" v="23" dt="2025-05-02T18:42:03.90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1" d="100"/>
          <a:sy n="91" d="100"/>
        </p:scale>
        <p:origin x="341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microsoft.com/office/2018/10/relationships/authors" Target="authors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Relationship Id="rId14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EEC2895-16B6-2CD5-6102-FD272EABA20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>
              <a:latin typeface="Arial" panose="020B0604020202020204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FD8D181-0427-95D2-2DD1-BAFFD0A9FFA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52FB1E-3B9C-8745-A975-18E2EBCCEACE}" type="datetimeFigureOut">
              <a:rPr lang="en-US" smtClean="0">
                <a:latin typeface="Arial" panose="020B0604020202020204" pitchFamily="34" charset="0"/>
              </a:rPr>
              <a:t>5/2/2025</a:t>
            </a:fld>
            <a:endParaRPr lang="en-US">
              <a:latin typeface="Arial" panose="020B060402020202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18D35F2-503D-A60C-7AFF-8E13731B35E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>
              <a:latin typeface="Arial" panose="020B0604020202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2F4942-301A-7A06-F215-6477F79A016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CD953A-A1CC-844E-B773-BF75E0819680}" type="slidenum">
              <a:rPr lang="en-US" smtClean="0">
                <a:latin typeface="Arial" panose="020B0604020202020204" pitchFamily="34" charset="0"/>
              </a:rPr>
              <a:t>‹#›</a:t>
            </a:fld>
            <a:endParaRPr 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58254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rial" panose="020B0604020202020204" pitchFamily="34" charset="0"/>
              </a:defRPr>
            </a:lvl1pPr>
          </a:lstStyle>
          <a:p>
            <a:fld id="{7B4B5587-FA8E-034B-B320-D77F9D880918}" type="datetimeFigureOut">
              <a:rPr lang="en-US" smtClean="0"/>
              <a:pPr/>
              <a:t>5/2/2025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rial" panose="020B0604020202020204" pitchFamily="34" charset="0"/>
              </a:defRPr>
            </a:lvl1pPr>
          </a:lstStyle>
          <a:p>
            <a:fld id="{197D6228-3CE2-3B4F-B648-49AA8321B2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6305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7D6228-3CE2-3B4F-B648-49AA8321B21D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3969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512AC0-88E2-7723-7A6A-DF96D1FCDF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8D369C9-8221-5FDC-3A73-E29B6DF524D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F850EF4-0169-706B-DB7C-43010DDEF47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u="sng">
                <a:latin typeface="Arial"/>
                <a:cs typeface="Arial"/>
              </a:rPr>
              <a:t>Opportunities</a:t>
            </a:r>
            <a:r>
              <a:rPr lang="en-US">
                <a:latin typeface="Arial"/>
                <a:cs typeface="Arial"/>
              </a:rPr>
              <a:t> </a:t>
            </a:r>
          </a:p>
          <a:p>
            <a:pPr marL="171450" indent="-171450">
              <a:buFont typeface="Arial"/>
              <a:buChar char="•"/>
              <a:defRPr/>
            </a:pPr>
            <a:r>
              <a:rPr lang="en-US"/>
              <a:t>Flexible calendar enables easy experience management </a:t>
            </a:r>
            <a:endParaRPr lang="en-US">
              <a:cs typeface="Arial" panose="020B0604020202020204" pitchFamily="34" charset="0"/>
            </a:endParaRPr>
          </a:p>
          <a:p>
            <a:pPr marL="171450" indent="-171450">
              <a:buFont typeface="Arial"/>
              <a:buChar char="•"/>
              <a:defRPr/>
            </a:pPr>
            <a:r>
              <a:rPr lang="en-US"/>
              <a:t>Integrate into Amperity &amp; POS – drive the connected journey </a:t>
            </a:r>
            <a:endParaRPr lang="en-US">
              <a:cs typeface="Arial" panose="020B0604020202020204" pitchFamily="34" charset="0"/>
            </a:endParaRPr>
          </a:p>
          <a:p>
            <a:pPr marL="171450" indent="-171450">
              <a:buFont typeface="Arial"/>
              <a:buChar char="•"/>
              <a:defRPr/>
            </a:pPr>
            <a:r>
              <a:rPr lang="en-US"/>
              <a:t>Enable enhanced data &amp; analytics capabilities </a:t>
            </a:r>
            <a:endParaRPr lang="en-US">
              <a:cs typeface="Arial" panose="020B0604020202020204" pitchFamily="34" charset="0"/>
            </a:endParaRPr>
          </a:p>
          <a:p>
            <a:pPr marL="171450" indent="-171450">
              <a:buFont typeface="Arial"/>
              <a:buChar char="•"/>
              <a:defRPr/>
            </a:pPr>
            <a:r>
              <a:rPr lang="en-US">
                <a:latin typeface="Arial"/>
                <a:cs typeface="Arial"/>
              </a:rPr>
              <a:t>Deepen consumer connection through personalization </a:t>
            </a:r>
            <a:endParaRPr lang="en-US">
              <a:cs typeface="Arial" panose="020B0604020202020204" pitchFamily="34" charset="0"/>
            </a:endParaRPr>
          </a:p>
          <a:p>
            <a:pPr>
              <a:defRPr/>
            </a:pPr>
            <a:endParaRPr lang="en-US" b="1">
              <a:latin typeface="Arial"/>
              <a:cs typeface="Arial"/>
            </a:endParaRPr>
          </a:p>
          <a:p>
            <a:pPr>
              <a:defRPr/>
            </a:pPr>
            <a:r>
              <a:rPr lang="en-US" b="1">
                <a:latin typeface="Arial"/>
                <a:cs typeface="Arial"/>
              </a:rPr>
              <a:t>Technology enables: </a:t>
            </a:r>
            <a:r>
              <a:rPr lang="en-US">
                <a:latin typeface="Arial"/>
                <a:cs typeface="Arial"/>
              </a:rPr>
              <a:t>Queue management, In-store experiences and events (e.g., run club, product launches, loyalty-based, educational), and other use cases (e.g., selling appointments).</a:t>
            </a:r>
            <a:endParaRPr lang="en-US"/>
          </a:p>
          <a:p>
            <a:pPr marL="171450" lvl="1" indent="-171450">
              <a:buFont typeface="Arial"/>
              <a:buChar char="•"/>
              <a:defRPr/>
            </a:pPr>
            <a:endParaRPr lang="en-US"/>
          </a:p>
          <a:p>
            <a:pPr>
              <a:defRPr/>
            </a:pPr>
            <a:r>
              <a:rPr lang="en-US" b="1"/>
              <a:t>Discovery </a:t>
            </a:r>
            <a:r>
              <a:rPr lang="en-US"/>
              <a:t>is underway with five vendors</a:t>
            </a:r>
            <a:endParaRPr lang="en-US">
              <a:cs typeface="Arial" panose="020B0604020202020204" pitchFamily="34" charset="0"/>
            </a:endParaRPr>
          </a:p>
          <a:p>
            <a:pPr marL="285750" indent="-285750">
              <a:buFont typeface="Arial"/>
              <a:buChar char="•"/>
              <a:defRPr/>
            </a:pPr>
            <a:endParaRPr lang="en-US"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343E72-9D26-89F0-9F0B-72CE39C90AC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7D6228-3CE2-3B4F-B648-49AA8321B21D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2516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519250-4D00-3809-7652-3CB5B337F4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B8F42DF-25E5-CBFE-2451-AC30BA21BAA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7122DCA-DD71-160C-28CA-10A22BB4426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/>
              <a:buChar char="•"/>
              <a:defRPr/>
            </a:pPr>
            <a:endParaRPr lang="en-US"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2C5D96-97D6-73BA-6940-37ACE00D151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7D6228-3CE2-3B4F-B648-49AA8321B21D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3218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7.emf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7.emf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7.emf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7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7.emf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6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7.emf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7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9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9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9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9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9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0.emf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6.emf"/><Relationship Id="rId4" Type="http://schemas.openxmlformats.org/officeDocument/2006/relationships/image" Target="../media/image17.emf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6.emf"/><Relationship Id="rId4" Type="http://schemas.openxmlformats.org/officeDocument/2006/relationships/image" Target="../media/image17.emf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6.emf"/><Relationship Id="rId4" Type="http://schemas.openxmlformats.org/officeDocument/2006/relationships/image" Target="../media/image17.emf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6.emf"/><Relationship Id="rId4" Type="http://schemas.openxmlformats.org/officeDocument/2006/relationships/image" Target="../media/image17.emf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6.emf"/><Relationship Id="rId4" Type="http://schemas.openxmlformats.org/officeDocument/2006/relationships/image" Target="../media/image17.emf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6.emf"/><Relationship Id="rId4" Type="http://schemas.openxmlformats.org/officeDocument/2006/relationships/image" Target="../media/image17.emf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6.emf"/><Relationship Id="rId4" Type="http://schemas.openxmlformats.org/officeDocument/2006/relationships/image" Target="../media/image17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0.emf"/><Relationship Id="rId4" Type="http://schemas.openxmlformats.org/officeDocument/2006/relationships/image" Target="../media/image19.emf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6.emf"/><Relationship Id="rId4" Type="http://schemas.openxmlformats.org/officeDocument/2006/relationships/image" Target="../media/image17.emf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6.emf"/><Relationship Id="rId4" Type="http://schemas.openxmlformats.org/officeDocument/2006/relationships/image" Target="../media/image17.emf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6.emf"/><Relationship Id="rId4" Type="http://schemas.openxmlformats.org/officeDocument/2006/relationships/image" Target="../media/image17.emf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6.emf"/><Relationship Id="rId4" Type="http://schemas.openxmlformats.org/officeDocument/2006/relationships/image" Target="../media/image17.emf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3.png"/><Relationship Id="rId4" Type="http://schemas.openxmlformats.org/officeDocument/2006/relationships/image" Target="../media/image16.emf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9.emf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9.emf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9.emf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9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0.emf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0.emf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0.emf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9.emf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0.emf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7.emf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7.emf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9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CEDF42E-6DC4-0D94-C8FC-52656A60781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992" r="776" b="992"/>
          <a:stretch/>
        </p:blipFill>
        <p:spPr>
          <a:xfrm>
            <a:off x="93946" y="93945"/>
            <a:ext cx="12004110" cy="667010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F99722C-401F-66B9-45A9-75642EF5BE8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3461587" y="5665220"/>
            <a:ext cx="5362768" cy="612648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0B4EB56-F4B2-4EE4-74BE-6CF789F3058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01585" y="1288211"/>
            <a:ext cx="7051063" cy="2432265"/>
          </a:xfrm>
        </p:spPr>
        <p:txBody>
          <a:bodyPr anchor="b">
            <a:normAutofit/>
          </a:bodyPr>
          <a:lstStyle>
            <a:lvl1pPr marL="0" indent="0">
              <a:lnSpc>
                <a:spcPct val="75000"/>
              </a:lnSpc>
              <a:buNone/>
              <a:defRPr sz="8500" b="1" i="0">
                <a:solidFill>
                  <a:schemeClr val="bg1"/>
                </a:solidFill>
                <a:latin typeface="Arial Black" panose="020B0604020202020204" pitchFamily="34" charset="0"/>
              </a:defRPr>
            </a:lvl1pPr>
          </a:lstStyle>
          <a:p>
            <a:pPr lvl="0"/>
            <a:r>
              <a:rPr lang="en-US"/>
              <a:t>TITLE HERE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E65CF82-9C0C-911F-6D95-347340A6107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001963" y="3721100"/>
            <a:ext cx="4629539" cy="850900"/>
          </a:xfrm>
        </p:spPr>
        <p:txBody>
          <a:bodyPr>
            <a:noAutofit/>
          </a:bodyPr>
          <a:lstStyle>
            <a:lvl1pPr marL="0" indent="0">
              <a:buNone/>
              <a:defRPr sz="1700">
                <a:solidFill>
                  <a:schemeClr val="bg1"/>
                </a:solidFill>
              </a:defRPr>
            </a:lvl1pPr>
            <a:lvl2pPr marL="457200" indent="0">
              <a:buNone/>
              <a:defRPr sz="1700">
                <a:solidFill>
                  <a:schemeClr val="bg1"/>
                </a:solidFill>
              </a:defRPr>
            </a:lvl2pPr>
            <a:lvl3pPr marL="914400" indent="0">
              <a:buNone/>
              <a:defRPr sz="1700">
                <a:solidFill>
                  <a:schemeClr val="bg1"/>
                </a:solidFill>
              </a:defRPr>
            </a:lvl3pPr>
            <a:lvl4pPr marL="1371600" indent="0">
              <a:buNone/>
              <a:defRPr sz="1700">
                <a:solidFill>
                  <a:schemeClr val="bg1"/>
                </a:solidFill>
              </a:defRPr>
            </a:lvl4pPr>
            <a:lvl5pPr marL="1828800" indent="0">
              <a:buNone/>
              <a:defRPr sz="17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Presenter Name </a:t>
            </a:r>
            <a:br>
              <a:rPr lang="en-US"/>
            </a:br>
            <a:r>
              <a:rPr lang="en-US"/>
              <a:t>and/or subtitle info</a:t>
            </a:r>
          </a:p>
        </p:txBody>
      </p:sp>
    </p:spTree>
    <p:extLst>
      <p:ext uri="{BB962C8B-B14F-4D97-AF65-F5344CB8AC3E}">
        <p14:creationId xmlns:p14="http://schemas.microsoft.com/office/powerpoint/2010/main" val="295658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lack rectangle with green border&#10;&#10;Description automatically generated">
            <a:extLst>
              <a:ext uri="{FF2B5EF4-FFF2-40B4-BE49-F238E27FC236}">
                <a16:creationId xmlns:a16="http://schemas.microsoft.com/office/drawing/2014/main" id="{6F36716B-21BD-9491-BED0-C3D8D780E15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0B4EB56-F4B2-4EE4-74BE-6CF789F3058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01585" y="1288211"/>
            <a:ext cx="7051063" cy="2432265"/>
          </a:xfrm>
        </p:spPr>
        <p:txBody>
          <a:bodyPr anchor="b">
            <a:normAutofit/>
          </a:bodyPr>
          <a:lstStyle>
            <a:lvl1pPr marL="0" indent="0">
              <a:lnSpc>
                <a:spcPct val="75000"/>
              </a:lnSpc>
              <a:buNone/>
              <a:defRPr sz="8500" b="1" i="0">
                <a:solidFill>
                  <a:schemeClr val="tx1"/>
                </a:solidFill>
                <a:latin typeface="Arial Black" panose="020B0604020202020204" pitchFamily="34" charset="0"/>
              </a:defRPr>
            </a:lvl1pPr>
          </a:lstStyle>
          <a:p>
            <a:pPr lvl="0"/>
            <a:r>
              <a:rPr lang="en-US"/>
              <a:t>TITLE HERE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E65CF82-9C0C-911F-6D95-347340A6107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001963" y="3721100"/>
            <a:ext cx="4629539" cy="850900"/>
          </a:xfrm>
        </p:spPr>
        <p:txBody>
          <a:bodyPr>
            <a:noAutofit/>
          </a:bodyPr>
          <a:lstStyle>
            <a:lvl1pPr marL="0" indent="0">
              <a:buNone/>
              <a:defRPr sz="1700">
                <a:solidFill>
                  <a:schemeClr val="tx1"/>
                </a:solidFill>
              </a:defRPr>
            </a:lvl1pPr>
            <a:lvl2pPr marL="457200" indent="0">
              <a:buNone/>
              <a:defRPr sz="1700">
                <a:solidFill>
                  <a:schemeClr val="bg1"/>
                </a:solidFill>
              </a:defRPr>
            </a:lvl2pPr>
            <a:lvl3pPr marL="914400" indent="0">
              <a:buNone/>
              <a:defRPr sz="1700">
                <a:solidFill>
                  <a:schemeClr val="bg1"/>
                </a:solidFill>
              </a:defRPr>
            </a:lvl3pPr>
            <a:lvl4pPr marL="1371600" indent="0">
              <a:buNone/>
              <a:defRPr sz="1700">
                <a:solidFill>
                  <a:schemeClr val="bg1"/>
                </a:solidFill>
              </a:defRPr>
            </a:lvl4pPr>
            <a:lvl5pPr marL="1828800" indent="0">
              <a:buNone/>
              <a:defRPr sz="17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Presenter Name </a:t>
            </a:r>
            <a:br>
              <a:rPr lang="en-US"/>
            </a:br>
            <a:r>
              <a:rPr lang="en-US"/>
              <a:t>and/or subtitle info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03799D8-D42C-9C4E-A3B4-549B8118700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3498583" y="5665220"/>
            <a:ext cx="5288777" cy="61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3891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ack rectangular object with different colors&#10;&#10;Description automatically generated">
            <a:extLst>
              <a:ext uri="{FF2B5EF4-FFF2-40B4-BE49-F238E27FC236}">
                <a16:creationId xmlns:a16="http://schemas.microsoft.com/office/drawing/2014/main" id="{82BE4CF5-E8E3-A852-B7BF-BBF970946F6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0B4EB56-F4B2-4EE4-74BE-6CF789F3058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01585" y="1288211"/>
            <a:ext cx="7051063" cy="2432265"/>
          </a:xfrm>
        </p:spPr>
        <p:txBody>
          <a:bodyPr anchor="b">
            <a:normAutofit/>
          </a:bodyPr>
          <a:lstStyle>
            <a:lvl1pPr marL="0" indent="0">
              <a:lnSpc>
                <a:spcPct val="75000"/>
              </a:lnSpc>
              <a:buNone/>
              <a:defRPr sz="8500" b="1" i="0">
                <a:solidFill>
                  <a:schemeClr val="tx1"/>
                </a:solidFill>
                <a:latin typeface="Arial Black" panose="020B0604020202020204" pitchFamily="34" charset="0"/>
              </a:defRPr>
            </a:lvl1pPr>
          </a:lstStyle>
          <a:p>
            <a:pPr lvl="0"/>
            <a:r>
              <a:rPr lang="en-US"/>
              <a:t>TITLE HERE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E65CF82-9C0C-911F-6D95-347340A6107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001963" y="3721100"/>
            <a:ext cx="4629539" cy="850900"/>
          </a:xfrm>
        </p:spPr>
        <p:txBody>
          <a:bodyPr>
            <a:noAutofit/>
          </a:bodyPr>
          <a:lstStyle>
            <a:lvl1pPr marL="0" indent="0">
              <a:buNone/>
              <a:defRPr sz="1700">
                <a:solidFill>
                  <a:schemeClr val="tx1"/>
                </a:solidFill>
              </a:defRPr>
            </a:lvl1pPr>
            <a:lvl2pPr marL="457200" indent="0">
              <a:buNone/>
              <a:defRPr sz="1700">
                <a:solidFill>
                  <a:schemeClr val="bg1"/>
                </a:solidFill>
              </a:defRPr>
            </a:lvl2pPr>
            <a:lvl3pPr marL="914400" indent="0">
              <a:buNone/>
              <a:defRPr sz="1700">
                <a:solidFill>
                  <a:schemeClr val="bg1"/>
                </a:solidFill>
              </a:defRPr>
            </a:lvl3pPr>
            <a:lvl4pPr marL="1371600" indent="0">
              <a:buNone/>
              <a:defRPr sz="1700">
                <a:solidFill>
                  <a:schemeClr val="bg1"/>
                </a:solidFill>
              </a:defRPr>
            </a:lvl4pPr>
            <a:lvl5pPr marL="1828800" indent="0">
              <a:buNone/>
              <a:defRPr sz="17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Presenter Name </a:t>
            </a:r>
            <a:br>
              <a:rPr lang="en-US"/>
            </a:br>
            <a:r>
              <a:rPr lang="en-US"/>
              <a:t>and/or subtitle info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03799D8-D42C-9C4E-A3B4-549B8118700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3536092" y="5665220"/>
            <a:ext cx="5213759" cy="61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9366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348CE37-03C4-14AB-0409-F2164E05D92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0B4EB56-F4B2-4EE4-74BE-6CF789F3058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01585" y="1288211"/>
            <a:ext cx="7051063" cy="2432265"/>
          </a:xfrm>
        </p:spPr>
        <p:txBody>
          <a:bodyPr anchor="b">
            <a:normAutofit/>
          </a:bodyPr>
          <a:lstStyle>
            <a:lvl1pPr marL="0" indent="0">
              <a:lnSpc>
                <a:spcPct val="75000"/>
              </a:lnSpc>
              <a:buNone/>
              <a:defRPr sz="8500" b="1" i="0">
                <a:solidFill>
                  <a:schemeClr val="tx1"/>
                </a:solidFill>
                <a:latin typeface="Arial Black" panose="020B0604020202020204" pitchFamily="34" charset="0"/>
              </a:defRPr>
            </a:lvl1pPr>
          </a:lstStyle>
          <a:p>
            <a:pPr lvl="0"/>
            <a:r>
              <a:rPr lang="en-US"/>
              <a:t>TITLE HERE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E65CF82-9C0C-911F-6D95-347340A6107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001963" y="3721100"/>
            <a:ext cx="4629539" cy="850900"/>
          </a:xfrm>
        </p:spPr>
        <p:txBody>
          <a:bodyPr>
            <a:noAutofit/>
          </a:bodyPr>
          <a:lstStyle>
            <a:lvl1pPr marL="0" indent="0">
              <a:buNone/>
              <a:defRPr sz="1700">
                <a:solidFill>
                  <a:schemeClr val="tx1"/>
                </a:solidFill>
              </a:defRPr>
            </a:lvl1pPr>
            <a:lvl2pPr marL="457200" indent="0">
              <a:buNone/>
              <a:defRPr sz="1700">
                <a:solidFill>
                  <a:schemeClr val="bg1"/>
                </a:solidFill>
              </a:defRPr>
            </a:lvl2pPr>
            <a:lvl3pPr marL="914400" indent="0">
              <a:buNone/>
              <a:defRPr sz="1700">
                <a:solidFill>
                  <a:schemeClr val="bg1"/>
                </a:solidFill>
              </a:defRPr>
            </a:lvl3pPr>
            <a:lvl4pPr marL="1371600" indent="0">
              <a:buNone/>
              <a:defRPr sz="1700">
                <a:solidFill>
                  <a:schemeClr val="bg1"/>
                </a:solidFill>
              </a:defRPr>
            </a:lvl4pPr>
            <a:lvl5pPr marL="1828800" indent="0">
              <a:buNone/>
              <a:defRPr sz="17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Presenter Name </a:t>
            </a:r>
            <a:br>
              <a:rPr lang="en-US"/>
            </a:br>
            <a:r>
              <a:rPr lang="en-US"/>
              <a:t>and/or subtitle info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57BD17A-52FA-E20C-0129-59FA9EEF84C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3498583" y="5665220"/>
            <a:ext cx="5288777" cy="61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3812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ack rectangular object with a black background&#10;&#10;Description automatically generated">
            <a:extLst>
              <a:ext uri="{FF2B5EF4-FFF2-40B4-BE49-F238E27FC236}">
                <a16:creationId xmlns:a16="http://schemas.microsoft.com/office/drawing/2014/main" id="{9DBE8B92-7C1C-9E37-AD01-E8105137CCD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45DB672-D0ED-7F30-F9FE-D3117685A2D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61270" y="260351"/>
            <a:ext cx="366783" cy="2730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840C461-98D0-AD3E-DD8E-D7B9E324267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309994" y="6424891"/>
            <a:ext cx="627955" cy="168089"/>
          </a:xfrm>
          <a:prstGeom prst="rect">
            <a:avLst/>
          </a:prstGeom>
        </p:spPr>
      </p:pic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id="{B4CABF91-301C-B555-44B7-D25F471C2920}"/>
              </a:ext>
            </a:extLst>
          </p:cNvPr>
          <p:cNvSpPr txBox="1">
            <a:spLocks/>
          </p:cNvSpPr>
          <p:nvPr userDrawn="1"/>
        </p:nvSpPr>
        <p:spPr>
          <a:xfrm>
            <a:off x="10424333" y="6502836"/>
            <a:ext cx="396240" cy="92333"/>
          </a:xfrm>
          <a:prstGeom prst="rect">
            <a:avLst/>
          </a:prstGeom>
        </p:spPr>
        <p:txBody>
          <a:bodyPr lIns="0" tIns="0" rIns="0" bIns="0" anchor="b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69B3A485-3E4C-41F9-8CEF-7981065CB3BC}" type="slidenum">
              <a:rPr kumimoji="0" lang="en-US" sz="6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‹#›</a:t>
            </a:fld>
            <a:endParaRPr kumimoji="0" lang="en-US" sz="6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55524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ACE1422-D98A-7B60-22B5-123D753EB91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9975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45DB672-D0ED-7F30-F9FE-D3117685A2D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61270" y="260351"/>
            <a:ext cx="366783" cy="2730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840C461-98D0-AD3E-DD8E-D7B9E324267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309994" y="6424891"/>
            <a:ext cx="627955" cy="168089"/>
          </a:xfrm>
          <a:prstGeom prst="rect">
            <a:avLst/>
          </a:prstGeom>
        </p:spPr>
      </p:pic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id="{B4CABF91-301C-B555-44B7-D25F471C2920}"/>
              </a:ext>
            </a:extLst>
          </p:cNvPr>
          <p:cNvSpPr txBox="1">
            <a:spLocks/>
          </p:cNvSpPr>
          <p:nvPr userDrawn="1"/>
        </p:nvSpPr>
        <p:spPr>
          <a:xfrm>
            <a:off x="10424333" y="6502836"/>
            <a:ext cx="396240" cy="92333"/>
          </a:xfrm>
          <a:prstGeom prst="rect">
            <a:avLst/>
          </a:prstGeom>
        </p:spPr>
        <p:txBody>
          <a:bodyPr lIns="0" tIns="0" rIns="0" bIns="0" anchor="b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69B3A485-3E4C-41F9-8CEF-7981065CB3BC}" type="slidenum">
              <a:rPr kumimoji="0" lang="en-US" sz="6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‹#›</a:t>
            </a:fld>
            <a:endParaRPr kumimoji="0" lang="en-US" sz="6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88373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ack rectangular frame with a red border&#10;&#10;Description automatically generated">
            <a:extLst>
              <a:ext uri="{FF2B5EF4-FFF2-40B4-BE49-F238E27FC236}">
                <a16:creationId xmlns:a16="http://schemas.microsoft.com/office/drawing/2014/main" id="{C547B916-A50E-2DF3-45EB-D5DD7EB6350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45DB672-D0ED-7F30-F9FE-D3117685A2D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61270" y="260351"/>
            <a:ext cx="366783" cy="2730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840C461-98D0-AD3E-DD8E-D7B9E324267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309994" y="6424891"/>
            <a:ext cx="627955" cy="168089"/>
          </a:xfrm>
          <a:prstGeom prst="rect">
            <a:avLst/>
          </a:prstGeom>
        </p:spPr>
      </p:pic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id="{B4CABF91-301C-B555-44B7-D25F471C2920}"/>
              </a:ext>
            </a:extLst>
          </p:cNvPr>
          <p:cNvSpPr txBox="1">
            <a:spLocks/>
          </p:cNvSpPr>
          <p:nvPr userDrawn="1"/>
        </p:nvSpPr>
        <p:spPr>
          <a:xfrm>
            <a:off x="10424333" y="6502836"/>
            <a:ext cx="396240" cy="92333"/>
          </a:xfrm>
          <a:prstGeom prst="rect">
            <a:avLst/>
          </a:prstGeom>
        </p:spPr>
        <p:txBody>
          <a:bodyPr lIns="0" tIns="0" rIns="0" bIns="0" anchor="b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69B3A485-3E4C-41F9-8CEF-7981065CB3BC}" type="slidenum">
              <a:rPr kumimoji="0" lang="en-US" sz="6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‹#›</a:t>
            </a:fld>
            <a:endParaRPr kumimoji="0" lang="en-US" sz="6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14564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97A7D4A-D17B-FC76-A573-5123FB271E5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09994" y="6424891"/>
            <a:ext cx="627955" cy="168089"/>
          </a:xfrm>
          <a:prstGeom prst="rect">
            <a:avLst/>
          </a:prstGeom>
        </p:spPr>
      </p:pic>
      <p:sp>
        <p:nvSpPr>
          <p:cNvPr id="7" name="Slide Number Placeholder 17">
            <a:extLst>
              <a:ext uri="{FF2B5EF4-FFF2-40B4-BE49-F238E27FC236}">
                <a16:creationId xmlns:a16="http://schemas.microsoft.com/office/drawing/2014/main" id="{21D17714-79C7-6106-A923-09E652576ABB}"/>
              </a:ext>
            </a:extLst>
          </p:cNvPr>
          <p:cNvSpPr txBox="1">
            <a:spLocks/>
          </p:cNvSpPr>
          <p:nvPr userDrawn="1"/>
        </p:nvSpPr>
        <p:spPr>
          <a:xfrm>
            <a:off x="10424333" y="6502836"/>
            <a:ext cx="396240" cy="92333"/>
          </a:xfrm>
          <a:prstGeom prst="rect">
            <a:avLst/>
          </a:prstGeom>
        </p:spPr>
        <p:txBody>
          <a:bodyPr lIns="0" tIns="0" rIns="0" bIns="0" anchor="b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69B3A485-3E4C-41F9-8CEF-7981065CB3BC}" type="slidenum">
              <a:rPr kumimoji="0" lang="en-US" sz="6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‹#›</a:t>
            </a:fld>
            <a:endParaRPr kumimoji="0" lang="en-US" sz="6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A562C0D-C90B-F5DE-474F-CFD19797A65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61270" y="260351"/>
            <a:ext cx="366783" cy="273050"/>
          </a:xfrm>
          <a:prstGeom prst="rect">
            <a:avLst/>
          </a:prstGeom>
        </p:spPr>
      </p:pic>
      <p:sp>
        <p:nvSpPr>
          <p:cNvPr id="3" name="Title 12">
            <a:extLst>
              <a:ext uri="{FF2B5EF4-FFF2-40B4-BE49-F238E27FC236}">
                <a16:creationId xmlns:a16="http://schemas.microsoft.com/office/drawing/2014/main" id="{6B7B7C98-0E8F-CABF-7905-04932BA699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68276"/>
            <a:ext cx="12192000" cy="457200"/>
          </a:xfrm>
        </p:spPr>
        <p:txBody>
          <a:bodyPr>
            <a:noAutofit/>
          </a:bodyPr>
          <a:lstStyle>
            <a:lvl1pPr algn="ctr">
              <a:defRPr sz="2000" b="1" i="0">
                <a:latin typeface="Arial Black" panose="020B0604020202020204" pitchFamily="34" charset="0"/>
              </a:defRPr>
            </a:lvl1pPr>
          </a:lstStyle>
          <a:p>
            <a:r>
              <a:rPr lang="en-US"/>
              <a:t>CLICK TO EDIT SLIDE TITLE HERE — FONT SIZE 20PT</a:t>
            </a:r>
          </a:p>
        </p:txBody>
      </p:sp>
    </p:spTree>
    <p:extLst>
      <p:ext uri="{BB962C8B-B14F-4D97-AF65-F5344CB8AC3E}">
        <p14:creationId xmlns:p14="http://schemas.microsoft.com/office/powerpoint/2010/main" val="8218807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ack rectangular object with a black background&#10;&#10;Description automatically generated">
            <a:extLst>
              <a:ext uri="{FF2B5EF4-FFF2-40B4-BE49-F238E27FC236}">
                <a16:creationId xmlns:a16="http://schemas.microsoft.com/office/drawing/2014/main" id="{27778745-946C-7770-426D-097C673DDA2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Title 12">
            <a:extLst>
              <a:ext uri="{FF2B5EF4-FFF2-40B4-BE49-F238E27FC236}">
                <a16:creationId xmlns:a16="http://schemas.microsoft.com/office/drawing/2014/main" id="{662A2DA4-97D5-5FC2-AD72-F0B4227040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68276"/>
            <a:ext cx="12192000" cy="457200"/>
          </a:xfrm>
        </p:spPr>
        <p:txBody>
          <a:bodyPr>
            <a:noAutofit/>
          </a:bodyPr>
          <a:lstStyle>
            <a:lvl1pPr algn="ctr">
              <a:defRPr sz="2000" b="1" i="0">
                <a:latin typeface="Arial Black" panose="020B0604020202020204" pitchFamily="34" charset="0"/>
              </a:defRPr>
            </a:lvl1pPr>
          </a:lstStyle>
          <a:p>
            <a:r>
              <a:rPr lang="en-US"/>
              <a:t>CLICK TO EDIT SLIDE TITLE HERE — FONT SIZE 20PT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EEAD9C7-0DBC-08EA-A2B6-EAE48346143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61270" y="260351"/>
            <a:ext cx="366783" cy="2730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6113455-196C-60B5-A3AD-D162ED29573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309994" y="6424891"/>
            <a:ext cx="627955" cy="168089"/>
          </a:xfrm>
          <a:prstGeom prst="rect">
            <a:avLst/>
          </a:prstGeom>
        </p:spPr>
      </p:pic>
      <p:sp>
        <p:nvSpPr>
          <p:cNvPr id="7" name="Slide Number Placeholder 17">
            <a:extLst>
              <a:ext uri="{FF2B5EF4-FFF2-40B4-BE49-F238E27FC236}">
                <a16:creationId xmlns:a16="http://schemas.microsoft.com/office/drawing/2014/main" id="{7A57DDA8-CD15-044E-ADFA-B46FF0028790}"/>
              </a:ext>
            </a:extLst>
          </p:cNvPr>
          <p:cNvSpPr txBox="1">
            <a:spLocks/>
          </p:cNvSpPr>
          <p:nvPr userDrawn="1"/>
        </p:nvSpPr>
        <p:spPr>
          <a:xfrm>
            <a:off x="10424333" y="6502836"/>
            <a:ext cx="396240" cy="92333"/>
          </a:xfrm>
          <a:prstGeom prst="rect">
            <a:avLst/>
          </a:prstGeom>
        </p:spPr>
        <p:txBody>
          <a:bodyPr lIns="0" tIns="0" rIns="0" bIns="0" anchor="b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69B3A485-3E4C-41F9-8CEF-7981065CB3BC}" type="slidenum">
              <a:rPr kumimoji="0" lang="en-US" sz="6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‹#›</a:t>
            </a:fld>
            <a:endParaRPr kumimoji="0" lang="en-US" sz="6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89768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EEAD9C7-0DBC-08EA-A2B6-EAE48346143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1270" y="260351"/>
            <a:ext cx="366783" cy="27305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79CBE7A-1571-01AB-7B23-0651A3C2C78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6113455-196C-60B5-A3AD-D162ED29573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309994" y="6424891"/>
            <a:ext cx="627955" cy="168089"/>
          </a:xfrm>
          <a:prstGeom prst="rect">
            <a:avLst/>
          </a:prstGeom>
        </p:spPr>
      </p:pic>
      <p:sp>
        <p:nvSpPr>
          <p:cNvPr id="7" name="Slide Number Placeholder 17">
            <a:extLst>
              <a:ext uri="{FF2B5EF4-FFF2-40B4-BE49-F238E27FC236}">
                <a16:creationId xmlns:a16="http://schemas.microsoft.com/office/drawing/2014/main" id="{7A57DDA8-CD15-044E-ADFA-B46FF0028790}"/>
              </a:ext>
            </a:extLst>
          </p:cNvPr>
          <p:cNvSpPr txBox="1">
            <a:spLocks/>
          </p:cNvSpPr>
          <p:nvPr userDrawn="1"/>
        </p:nvSpPr>
        <p:spPr>
          <a:xfrm>
            <a:off x="10424333" y="6502836"/>
            <a:ext cx="396240" cy="92333"/>
          </a:xfrm>
          <a:prstGeom prst="rect">
            <a:avLst/>
          </a:prstGeom>
        </p:spPr>
        <p:txBody>
          <a:bodyPr lIns="0" tIns="0" rIns="0" bIns="0" anchor="b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69B3A485-3E4C-41F9-8CEF-7981065CB3BC}" type="slidenum">
              <a:rPr kumimoji="0" lang="en-US" sz="6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‹#›</a:t>
            </a:fld>
            <a:endParaRPr kumimoji="0" lang="en-US" sz="6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Title 12">
            <a:extLst>
              <a:ext uri="{FF2B5EF4-FFF2-40B4-BE49-F238E27FC236}">
                <a16:creationId xmlns:a16="http://schemas.microsoft.com/office/drawing/2014/main" id="{D7C0321F-FAEB-F9C7-6133-89955C001A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68276"/>
            <a:ext cx="12192000" cy="457200"/>
          </a:xfrm>
        </p:spPr>
        <p:txBody>
          <a:bodyPr>
            <a:noAutofit/>
          </a:bodyPr>
          <a:lstStyle>
            <a:lvl1pPr algn="ctr">
              <a:defRPr sz="2000" b="1" i="0">
                <a:latin typeface="Arial Black" panose="020B0604020202020204" pitchFamily="34" charset="0"/>
              </a:defRPr>
            </a:lvl1pPr>
          </a:lstStyle>
          <a:p>
            <a:r>
              <a:rPr lang="en-US"/>
              <a:t>CLICK TO EDIT SLIDE TITLE HERE — FONT SIZE 20PT</a:t>
            </a:r>
          </a:p>
        </p:txBody>
      </p:sp>
    </p:spTree>
    <p:extLst>
      <p:ext uri="{BB962C8B-B14F-4D97-AF65-F5344CB8AC3E}">
        <p14:creationId xmlns:p14="http://schemas.microsoft.com/office/powerpoint/2010/main" val="31667406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ack rectangular frame with a red border&#10;&#10;Description automatically generated">
            <a:extLst>
              <a:ext uri="{FF2B5EF4-FFF2-40B4-BE49-F238E27FC236}">
                <a16:creationId xmlns:a16="http://schemas.microsoft.com/office/drawing/2014/main" id="{D9391FF5-9FF9-E996-20C6-5388A443E4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EEAD9C7-0DBC-08EA-A2B6-EAE48346143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61270" y="260351"/>
            <a:ext cx="366783" cy="2730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6113455-196C-60B5-A3AD-D162ED29573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309994" y="6424891"/>
            <a:ext cx="627955" cy="168089"/>
          </a:xfrm>
          <a:prstGeom prst="rect">
            <a:avLst/>
          </a:prstGeom>
        </p:spPr>
      </p:pic>
      <p:sp>
        <p:nvSpPr>
          <p:cNvPr id="7" name="Slide Number Placeholder 17">
            <a:extLst>
              <a:ext uri="{FF2B5EF4-FFF2-40B4-BE49-F238E27FC236}">
                <a16:creationId xmlns:a16="http://schemas.microsoft.com/office/drawing/2014/main" id="{7A57DDA8-CD15-044E-ADFA-B46FF0028790}"/>
              </a:ext>
            </a:extLst>
          </p:cNvPr>
          <p:cNvSpPr txBox="1">
            <a:spLocks/>
          </p:cNvSpPr>
          <p:nvPr userDrawn="1"/>
        </p:nvSpPr>
        <p:spPr>
          <a:xfrm>
            <a:off x="10424333" y="6502836"/>
            <a:ext cx="396240" cy="92333"/>
          </a:xfrm>
          <a:prstGeom prst="rect">
            <a:avLst/>
          </a:prstGeom>
        </p:spPr>
        <p:txBody>
          <a:bodyPr lIns="0" tIns="0" rIns="0" bIns="0" anchor="b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69B3A485-3E4C-41F9-8CEF-7981065CB3BC}" type="slidenum">
              <a:rPr kumimoji="0" lang="en-US" sz="6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‹#›</a:t>
            </a:fld>
            <a:endParaRPr kumimoji="0" lang="en-US" sz="6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Title 12">
            <a:extLst>
              <a:ext uri="{FF2B5EF4-FFF2-40B4-BE49-F238E27FC236}">
                <a16:creationId xmlns:a16="http://schemas.microsoft.com/office/drawing/2014/main" id="{8DC71796-8C7A-0D3E-B4BD-D611406672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68276"/>
            <a:ext cx="12192000" cy="457200"/>
          </a:xfrm>
        </p:spPr>
        <p:txBody>
          <a:bodyPr>
            <a:noAutofit/>
          </a:bodyPr>
          <a:lstStyle>
            <a:lvl1pPr algn="ctr">
              <a:defRPr sz="2000" b="1" i="0">
                <a:latin typeface="Arial Black" panose="020B0604020202020204" pitchFamily="34" charset="0"/>
              </a:defRPr>
            </a:lvl1pPr>
          </a:lstStyle>
          <a:p>
            <a:r>
              <a:rPr lang="en-US"/>
              <a:t>CLICK TO EDIT SLIDE TITLE HERE — FONT SIZE 20PT</a:t>
            </a:r>
          </a:p>
        </p:txBody>
      </p:sp>
    </p:spTree>
    <p:extLst>
      <p:ext uri="{BB962C8B-B14F-4D97-AF65-F5344CB8AC3E}">
        <p14:creationId xmlns:p14="http://schemas.microsoft.com/office/powerpoint/2010/main" val="2109328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CEDF42E-6DC4-0D94-C8FC-52656A6078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609" b="609"/>
          <a:stretch/>
        </p:blipFill>
        <p:spPr>
          <a:xfrm>
            <a:off x="93946" y="93945"/>
            <a:ext cx="12004110" cy="6670109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0B4EB56-F4B2-4EE4-74BE-6CF789F3058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01585" y="1288211"/>
            <a:ext cx="7051063" cy="2432265"/>
          </a:xfrm>
        </p:spPr>
        <p:txBody>
          <a:bodyPr anchor="b">
            <a:normAutofit/>
          </a:bodyPr>
          <a:lstStyle>
            <a:lvl1pPr marL="0" indent="0">
              <a:lnSpc>
                <a:spcPct val="75000"/>
              </a:lnSpc>
              <a:buNone/>
              <a:defRPr sz="8500" b="1" i="0">
                <a:solidFill>
                  <a:schemeClr val="tx1"/>
                </a:solidFill>
                <a:latin typeface="Arial Black" panose="020B0604020202020204" pitchFamily="34" charset="0"/>
              </a:defRPr>
            </a:lvl1pPr>
          </a:lstStyle>
          <a:p>
            <a:pPr lvl="0"/>
            <a:r>
              <a:rPr lang="en-US"/>
              <a:t>TITLE HERE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E65CF82-9C0C-911F-6D95-347340A6107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001963" y="3721100"/>
            <a:ext cx="4629539" cy="850900"/>
          </a:xfrm>
        </p:spPr>
        <p:txBody>
          <a:bodyPr>
            <a:noAutofit/>
          </a:bodyPr>
          <a:lstStyle>
            <a:lvl1pPr marL="0" indent="0">
              <a:buNone/>
              <a:defRPr sz="1700">
                <a:solidFill>
                  <a:schemeClr val="tx1"/>
                </a:solidFill>
              </a:defRPr>
            </a:lvl1pPr>
            <a:lvl2pPr marL="457200" indent="0">
              <a:buNone/>
              <a:defRPr sz="1700">
                <a:solidFill>
                  <a:schemeClr val="bg1"/>
                </a:solidFill>
              </a:defRPr>
            </a:lvl2pPr>
            <a:lvl3pPr marL="914400" indent="0">
              <a:buNone/>
              <a:defRPr sz="1700">
                <a:solidFill>
                  <a:schemeClr val="bg1"/>
                </a:solidFill>
              </a:defRPr>
            </a:lvl3pPr>
            <a:lvl4pPr marL="1371600" indent="0">
              <a:buNone/>
              <a:defRPr sz="1700">
                <a:solidFill>
                  <a:schemeClr val="bg1"/>
                </a:solidFill>
              </a:defRPr>
            </a:lvl4pPr>
            <a:lvl5pPr marL="1828800" indent="0">
              <a:buNone/>
              <a:defRPr sz="17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Presenter Name </a:t>
            </a:r>
            <a:br>
              <a:rPr lang="en-US"/>
            </a:br>
            <a:r>
              <a:rPr lang="en-US"/>
              <a:t>and/or subtitle info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3087F9C-4D5C-DADD-834F-EBE57154158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3461588" y="5665220"/>
            <a:ext cx="5362768" cy="61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4928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59D1D5E-334B-C428-7D5F-5E799506F86D}"/>
              </a:ext>
            </a:extLst>
          </p:cNvPr>
          <p:cNvSpPr/>
          <p:nvPr userDrawn="1"/>
        </p:nvSpPr>
        <p:spPr>
          <a:xfrm>
            <a:off x="0" y="0"/>
            <a:ext cx="12192000" cy="826910"/>
          </a:xfrm>
          <a:prstGeom prst="rect">
            <a:avLst/>
          </a:prstGeom>
          <a:solidFill>
            <a:srgbClr val="42808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rial" panose="020B0604020202020204" pitchFamily="34" charset="0"/>
            </a:endParaRPr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662A2DA4-97D5-5FC2-AD72-F0B4227040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76816"/>
            <a:ext cx="12192000" cy="457200"/>
          </a:xfrm>
        </p:spPr>
        <p:txBody>
          <a:bodyPr>
            <a:noAutofit/>
          </a:bodyPr>
          <a:lstStyle>
            <a:lvl1pPr algn="ctr">
              <a:defRPr sz="2000" b="1" i="0">
                <a:solidFill>
                  <a:schemeClr val="bg1"/>
                </a:solidFill>
                <a:latin typeface="Arial Black" panose="020B0604020202020204" pitchFamily="34" charset="0"/>
              </a:defRPr>
            </a:lvl1pPr>
          </a:lstStyle>
          <a:p>
            <a:r>
              <a:rPr lang="en-US"/>
              <a:t>CLICK TO EDIT SLIDE TITLE HERE — FONT SIZE 20PT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18E65E0-2D9E-BBD1-00A3-EC00126474C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1270" y="260351"/>
            <a:ext cx="365760" cy="27228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4B71507-37BA-482F-E8BD-DE74766A7E7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309994" y="6424891"/>
            <a:ext cx="627955" cy="168089"/>
          </a:xfrm>
          <a:prstGeom prst="rect">
            <a:avLst/>
          </a:prstGeom>
        </p:spPr>
      </p:pic>
      <p:sp>
        <p:nvSpPr>
          <p:cNvPr id="7" name="Slide Number Placeholder 17">
            <a:extLst>
              <a:ext uri="{FF2B5EF4-FFF2-40B4-BE49-F238E27FC236}">
                <a16:creationId xmlns:a16="http://schemas.microsoft.com/office/drawing/2014/main" id="{3768B4FC-20A7-5AB0-9143-5AD1674357D6}"/>
              </a:ext>
            </a:extLst>
          </p:cNvPr>
          <p:cNvSpPr txBox="1">
            <a:spLocks/>
          </p:cNvSpPr>
          <p:nvPr userDrawn="1"/>
        </p:nvSpPr>
        <p:spPr>
          <a:xfrm>
            <a:off x="10424333" y="6502836"/>
            <a:ext cx="396240" cy="92333"/>
          </a:xfrm>
          <a:prstGeom prst="rect">
            <a:avLst/>
          </a:prstGeom>
        </p:spPr>
        <p:txBody>
          <a:bodyPr lIns="0" tIns="0" rIns="0" bIns="0" anchor="b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69B3A485-3E4C-41F9-8CEF-7981065CB3BC}" type="slidenum">
              <a:rPr kumimoji="0" lang="en-US" sz="6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‹#›</a:t>
            </a:fld>
            <a:endParaRPr kumimoji="0" lang="en-US" sz="6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22157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59D1D5E-334B-C428-7D5F-5E799506F86D}"/>
              </a:ext>
            </a:extLst>
          </p:cNvPr>
          <p:cNvSpPr/>
          <p:nvPr userDrawn="1"/>
        </p:nvSpPr>
        <p:spPr>
          <a:xfrm>
            <a:off x="0" y="0"/>
            <a:ext cx="12192000" cy="82691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rial" panose="020B0604020202020204" pitchFamily="34" charset="0"/>
            </a:endParaRPr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662A2DA4-97D5-5FC2-AD72-F0B4227040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76816"/>
            <a:ext cx="12192000" cy="457200"/>
          </a:xfrm>
        </p:spPr>
        <p:txBody>
          <a:bodyPr>
            <a:noAutofit/>
          </a:bodyPr>
          <a:lstStyle>
            <a:lvl1pPr algn="ctr">
              <a:defRPr sz="2000" b="1" i="0">
                <a:solidFill>
                  <a:schemeClr val="bg1"/>
                </a:solidFill>
                <a:latin typeface="Arial Black" panose="020B0604020202020204" pitchFamily="34" charset="0"/>
              </a:defRPr>
            </a:lvl1pPr>
          </a:lstStyle>
          <a:p>
            <a:r>
              <a:rPr lang="en-US"/>
              <a:t>CLICK TO EDIT SLIDE TITLE HERE — FONT SIZE 20PT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18E65E0-2D9E-BBD1-00A3-EC00126474C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1270" y="260351"/>
            <a:ext cx="365760" cy="27228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4B71507-37BA-482F-E8BD-DE74766A7E7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309994" y="6424891"/>
            <a:ext cx="627955" cy="168089"/>
          </a:xfrm>
          <a:prstGeom prst="rect">
            <a:avLst/>
          </a:prstGeom>
        </p:spPr>
      </p:pic>
      <p:sp>
        <p:nvSpPr>
          <p:cNvPr id="7" name="Slide Number Placeholder 17">
            <a:extLst>
              <a:ext uri="{FF2B5EF4-FFF2-40B4-BE49-F238E27FC236}">
                <a16:creationId xmlns:a16="http://schemas.microsoft.com/office/drawing/2014/main" id="{3768B4FC-20A7-5AB0-9143-5AD1674357D6}"/>
              </a:ext>
            </a:extLst>
          </p:cNvPr>
          <p:cNvSpPr txBox="1">
            <a:spLocks/>
          </p:cNvSpPr>
          <p:nvPr userDrawn="1"/>
        </p:nvSpPr>
        <p:spPr>
          <a:xfrm>
            <a:off x="10424333" y="6502836"/>
            <a:ext cx="396240" cy="92333"/>
          </a:xfrm>
          <a:prstGeom prst="rect">
            <a:avLst/>
          </a:prstGeom>
        </p:spPr>
        <p:txBody>
          <a:bodyPr lIns="0" tIns="0" rIns="0" bIns="0" anchor="b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69B3A485-3E4C-41F9-8CEF-7981065CB3BC}" type="slidenum">
              <a:rPr kumimoji="0" lang="en-US" sz="6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‹#›</a:t>
            </a:fld>
            <a:endParaRPr kumimoji="0" lang="en-US" sz="6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80374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59D1D5E-334B-C428-7D5F-5E799506F86D}"/>
              </a:ext>
            </a:extLst>
          </p:cNvPr>
          <p:cNvSpPr/>
          <p:nvPr userDrawn="1"/>
        </p:nvSpPr>
        <p:spPr>
          <a:xfrm>
            <a:off x="0" y="0"/>
            <a:ext cx="12192000" cy="82691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18E65E0-2D9E-BBD1-00A3-EC00126474C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1270" y="260351"/>
            <a:ext cx="365760" cy="27228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4B71507-37BA-482F-E8BD-DE74766A7E7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309994" y="6424891"/>
            <a:ext cx="627955" cy="168089"/>
          </a:xfrm>
          <a:prstGeom prst="rect">
            <a:avLst/>
          </a:prstGeom>
        </p:spPr>
      </p:pic>
      <p:sp>
        <p:nvSpPr>
          <p:cNvPr id="7" name="Slide Number Placeholder 17">
            <a:extLst>
              <a:ext uri="{FF2B5EF4-FFF2-40B4-BE49-F238E27FC236}">
                <a16:creationId xmlns:a16="http://schemas.microsoft.com/office/drawing/2014/main" id="{3768B4FC-20A7-5AB0-9143-5AD1674357D6}"/>
              </a:ext>
            </a:extLst>
          </p:cNvPr>
          <p:cNvSpPr txBox="1">
            <a:spLocks/>
          </p:cNvSpPr>
          <p:nvPr userDrawn="1"/>
        </p:nvSpPr>
        <p:spPr>
          <a:xfrm>
            <a:off x="10424333" y="6502836"/>
            <a:ext cx="396240" cy="92333"/>
          </a:xfrm>
          <a:prstGeom prst="rect">
            <a:avLst/>
          </a:prstGeom>
        </p:spPr>
        <p:txBody>
          <a:bodyPr lIns="0" tIns="0" rIns="0" bIns="0" anchor="b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69B3A485-3E4C-41F9-8CEF-7981065CB3BC}" type="slidenum">
              <a:rPr kumimoji="0" lang="en-US" sz="6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‹#›</a:t>
            </a:fld>
            <a:endParaRPr kumimoji="0" lang="en-US" sz="6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Title 12">
            <a:extLst>
              <a:ext uri="{FF2B5EF4-FFF2-40B4-BE49-F238E27FC236}">
                <a16:creationId xmlns:a16="http://schemas.microsoft.com/office/drawing/2014/main" id="{3555B1EE-9641-D4F8-C129-A43A756755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76816"/>
            <a:ext cx="12192000" cy="457200"/>
          </a:xfrm>
        </p:spPr>
        <p:txBody>
          <a:bodyPr>
            <a:noAutofit/>
          </a:bodyPr>
          <a:lstStyle>
            <a:lvl1pPr algn="ctr">
              <a:defRPr sz="2000" b="1" i="0">
                <a:solidFill>
                  <a:schemeClr val="bg1"/>
                </a:solidFill>
                <a:latin typeface="Arial Black" panose="020B0604020202020204" pitchFamily="34" charset="0"/>
              </a:defRPr>
            </a:lvl1pPr>
          </a:lstStyle>
          <a:p>
            <a:r>
              <a:rPr lang="en-US"/>
              <a:t>CLICK TO EDIT SLIDE TITLE HERE — FONT SIZE 20PT</a:t>
            </a:r>
          </a:p>
        </p:txBody>
      </p:sp>
    </p:spTree>
    <p:extLst>
      <p:ext uri="{BB962C8B-B14F-4D97-AF65-F5344CB8AC3E}">
        <p14:creationId xmlns:p14="http://schemas.microsoft.com/office/powerpoint/2010/main" val="224754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59D1D5E-334B-C428-7D5F-5E799506F86D}"/>
              </a:ext>
            </a:extLst>
          </p:cNvPr>
          <p:cNvSpPr/>
          <p:nvPr userDrawn="1"/>
        </p:nvSpPr>
        <p:spPr>
          <a:xfrm>
            <a:off x="0" y="0"/>
            <a:ext cx="12192000" cy="82691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18E65E0-2D9E-BBD1-00A3-EC00126474C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1270" y="260351"/>
            <a:ext cx="365760" cy="27228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4B71507-37BA-482F-E8BD-DE74766A7E7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309994" y="6424891"/>
            <a:ext cx="627955" cy="168089"/>
          </a:xfrm>
          <a:prstGeom prst="rect">
            <a:avLst/>
          </a:prstGeom>
        </p:spPr>
      </p:pic>
      <p:sp>
        <p:nvSpPr>
          <p:cNvPr id="7" name="Slide Number Placeholder 17">
            <a:extLst>
              <a:ext uri="{FF2B5EF4-FFF2-40B4-BE49-F238E27FC236}">
                <a16:creationId xmlns:a16="http://schemas.microsoft.com/office/drawing/2014/main" id="{3768B4FC-20A7-5AB0-9143-5AD1674357D6}"/>
              </a:ext>
            </a:extLst>
          </p:cNvPr>
          <p:cNvSpPr txBox="1">
            <a:spLocks/>
          </p:cNvSpPr>
          <p:nvPr userDrawn="1"/>
        </p:nvSpPr>
        <p:spPr>
          <a:xfrm>
            <a:off x="10424333" y="6502836"/>
            <a:ext cx="396240" cy="92333"/>
          </a:xfrm>
          <a:prstGeom prst="rect">
            <a:avLst/>
          </a:prstGeom>
        </p:spPr>
        <p:txBody>
          <a:bodyPr lIns="0" tIns="0" rIns="0" bIns="0" anchor="b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69B3A485-3E4C-41F9-8CEF-7981065CB3BC}" type="slidenum">
              <a:rPr kumimoji="0" lang="en-US" sz="6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‹#›</a:t>
            </a:fld>
            <a:endParaRPr kumimoji="0" lang="en-US" sz="6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Title 12">
            <a:extLst>
              <a:ext uri="{FF2B5EF4-FFF2-40B4-BE49-F238E27FC236}">
                <a16:creationId xmlns:a16="http://schemas.microsoft.com/office/drawing/2014/main" id="{1B5DCD36-08A0-C18D-FE79-2C6C6835D6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76816"/>
            <a:ext cx="12192000" cy="457200"/>
          </a:xfrm>
        </p:spPr>
        <p:txBody>
          <a:bodyPr>
            <a:noAutofit/>
          </a:bodyPr>
          <a:lstStyle>
            <a:lvl1pPr algn="ctr">
              <a:defRPr sz="2000" b="1" i="0">
                <a:solidFill>
                  <a:schemeClr val="bg1"/>
                </a:solidFill>
                <a:latin typeface="Arial Black" panose="020B0604020202020204" pitchFamily="34" charset="0"/>
              </a:defRPr>
            </a:lvl1pPr>
          </a:lstStyle>
          <a:p>
            <a:r>
              <a:rPr lang="en-US"/>
              <a:t>CLICK TO EDIT SLIDE TITLE HERE — FONT SIZE 20PT</a:t>
            </a:r>
          </a:p>
        </p:txBody>
      </p:sp>
    </p:spTree>
    <p:extLst>
      <p:ext uri="{BB962C8B-B14F-4D97-AF65-F5344CB8AC3E}">
        <p14:creationId xmlns:p14="http://schemas.microsoft.com/office/powerpoint/2010/main" val="38481261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59D1D5E-334B-C428-7D5F-5E799506F86D}"/>
              </a:ext>
            </a:extLst>
          </p:cNvPr>
          <p:cNvSpPr/>
          <p:nvPr userDrawn="1"/>
        </p:nvSpPr>
        <p:spPr>
          <a:xfrm>
            <a:off x="0" y="11901"/>
            <a:ext cx="12192000" cy="82691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18E65E0-2D9E-BBD1-00A3-EC00126474C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1270" y="260351"/>
            <a:ext cx="365760" cy="27228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4B71507-37BA-482F-E8BD-DE74766A7E7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309994" y="6424891"/>
            <a:ext cx="627955" cy="168089"/>
          </a:xfrm>
          <a:prstGeom prst="rect">
            <a:avLst/>
          </a:prstGeom>
        </p:spPr>
      </p:pic>
      <p:sp>
        <p:nvSpPr>
          <p:cNvPr id="7" name="Slide Number Placeholder 17">
            <a:extLst>
              <a:ext uri="{FF2B5EF4-FFF2-40B4-BE49-F238E27FC236}">
                <a16:creationId xmlns:a16="http://schemas.microsoft.com/office/drawing/2014/main" id="{3768B4FC-20A7-5AB0-9143-5AD1674357D6}"/>
              </a:ext>
            </a:extLst>
          </p:cNvPr>
          <p:cNvSpPr txBox="1">
            <a:spLocks/>
          </p:cNvSpPr>
          <p:nvPr userDrawn="1"/>
        </p:nvSpPr>
        <p:spPr>
          <a:xfrm>
            <a:off x="10424333" y="6502836"/>
            <a:ext cx="396240" cy="92333"/>
          </a:xfrm>
          <a:prstGeom prst="rect">
            <a:avLst/>
          </a:prstGeom>
        </p:spPr>
        <p:txBody>
          <a:bodyPr lIns="0" tIns="0" rIns="0" bIns="0" anchor="b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69B3A485-3E4C-41F9-8CEF-7981065CB3BC}" type="slidenum">
              <a:rPr kumimoji="0" lang="en-US" sz="6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‹#›</a:t>
            </a:fld>
            <a:endParaRPr kumimoji="0" lang="en-US" sz="6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Title 12">
            <a:extLst>
              <a:ext uri="{FF2B5EF4-FFF2-40B4-BE49-F238E27FC236}">
                <a16:creationId xmlns:a16="http://schemas.microsoft.com/office/drawing/2014/main" id="{1B5DCD36-08A0-C18D-FE79-2C6C6835D6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76816"/>
            <a:ext cx="12192000" cy="457200"/>
          </a:xfrm>
        </p:spPr>
        <p:txBody>
          <a:bodyPr>
            <a:noAutofit/>
          </a:bodyPr>
          <a:lstStyle>
            <a:lvl1pPr algn="ctr">
              <a:defRPr sz="2000" b="1" i="0">
                <a:solidFill>
                  <a:schemeClr val="bg1"/>
                </a:solidFill>
                <a:latin typeface="Arial Black" panose="020B0604020202020204" pitchFamily="34" charset="0"/>
              </a:defRPr>
            </a:lvl1pPr>
          </a:lstStyle>
          <a:p>
            <a:r>
              <a:rPr lang="en-US"/>
              <a:t>CLICK TO EDIT SLIDE TITLE HERE — FONT SIZE 20PT</a:t>
            </a:r>
          </a:p>
        </p:txBody>
      </p:sp>
    </p:spTree>
    <p:extLst>
      <p:ext uri="{BB962C8B-B14F-4D97-AF65-F5344CB8AC3E}">
        <p14:creationId xmlns:p14="http://schemas.microsoft.com/office/powerpoint/2010/main" val="37612763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ey and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CF00AC17-659D-2358-76F0-4AE63FC156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171" t="-536" r="-1" b="-170"/>
          <a:stretch/>
        </p:blipFill>
        <p:spPr>
          <a:xfrm>
            <a:off x="-1" y="-36684"/>
            <a:ext cx="12192001" cy="6894684"/>
          </a:xfrm>
          <a:prstGeom prst="rect">
            <a:avLst/>
          </a:prstGeom>
        </p:spPr>
      </p:pic>
      <p:sp>
        <p:nvSpPr>
          <p:cNvPr id="13" name="Title 12">
            <a:extLst>
              <a:ext uri="{FF2B5EF4-FFF2-40B4-BE49-F238E27FC236}">
                <a16:creationId xmlns:a16="http://schemas.microsoft.com/office/drawing/2014/main" id="{662A2DA4-97D5-5FC2-AD72-F0B4227040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76816"/>
            <a:ext cx="12192000" cy="457200"/>
          </a:xfrm>
        </p:spPr>
        <p:txBody>
          <a:bodyPr>
            <a:noAutofit/>
          </a:bodyPr>
          <a:lstStyle>
            <a:lvl1pPr algn="ctr">
              <a:defRPr sz="2000" b="1" i="0">
                <a:solidFill>
                  <a:schemeClr val="bg1"/>
                </a:solidFill>
                <a:latin typeface="Arial Black" panose="020B0604020202020204" pitchFamily="34" charset="0"/>
              </a:defRPr>
            </a:lvl1pPr>
          </a:lstStyle>
          <a:p>
            <a:r>
              <a:rPr lang="en-US"/>
              <a:t>CLICK TO EDIT SLIDE TITLE HERE — FONT SIZE 20PT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18E65E0-2D9E-BBD1-00A3-EC00126474C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61270" y="260351"/>
            <a:ext cx="365760" cy="272288"/>
          </a:xfrm>
          <a:prstGeom prst="rect">
            <a:avLst/>
          </a:prstGeom>
        </p:spPr>
      </p:pic>
      <p:sp>
        <p:nvSpPr>
          <p:cNvPr id="5" name="Slide Number Placeholder 17">
            <a:extLst>
              <a:ext uri="{FF2B5EF4-FFF2-40B4-BE49-F238E27FC236}">
                <a16:creationId xmlns:a16="http://schemas.microsoft.com/office/drawing/2014/main" id="{F151AE60-765A-602E-C191-6352DDB852A7}"/>
              </a:ext>
            </a:extLst>
          </p:cNvPr>
          <p:cNvSpPr txBox="1">
            <a:spLocks/>
          </p:cNvSpPr>
          <p:nvPr userDrawn="1"/>
        </p:nvSpPr>
        <p:spPr>
          <a:xfrm>
            <a:off x="10424333" y="6502836"/>
            <a:ext cx="396240" cy="92333"/>
          </a:xfrm>
          <a:prstGeom prst="rect">
            <a:avLst/>
          </a:prstGeom>
        </p:spPr>
        <p:txBody>
          <a:bodyPr lIns="0" tIns="0" rIns="0" bIns="0" anchor="b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69B3A485-3E4C-41F9-8CEF-7981065CB3BC}" type="slidenum">
              <a:rPr kumimoji="0" lang="en-US" sz="6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‹#›</a:t>
            </a:fld>
            <a:endParaRPr kumimoji="0" lang="en-US" sz="6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1FB3F8A-6365-295F-5BAD-49EBAF8C5CC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316344" y="6428388"/>
            <a:ext cx="614891" cy="164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65811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59D1D5E-334B-C428-7D5F-5E799506F86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rial" panose="020B0604020202020204" pitchFamily="34" charset="0"/>
            </a:endParaRPr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662A2DA4-97D5-5FC2-AD72-F0B4227040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76816"/>
            <a:ext cx="12192000" cy="457200"/>
          </a:xfrm>
        </p:spPr>
        <p:txBody>
          <a:bodyPr>
            <a:noAutofit/>
          </a:bodyPr>
          <a:lstStyle>
            <a:lvl1pPr algn="ctr">
              <a:defRPr sz="2000" b="1" i="0">
                <a:solidFill>
                  <a:schemeClr val="bg1"/>
                </a:solidFill>
                <a:latin typeface="Arial Black" panose="020B0604020202020204" pitchFamily="34" charset="0"/>
              </a:defRPr>
            </a:lvl1pPr>
          </a:lstStyle>
          <a:p>
            <a:r>
              <a:rPr lang="en-US"/>
              <a:t>CLICK TO EDIT SLIDE TITLE HERE — FONT SIZE 20PT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18E65E0-2D9E-BBD1-00A3-EC00126474C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1270" y="260351"/>
            <a:ext cx="365760" cy="272288"/>
          </a:xfrm>
          <a:prstGeom prst="rect">
            <a:avLst/>
          </a:prstGeom>
        </p:spPr>
      </p:pic>
      <p:sp>
        <p:nvSpPr>
          <p:cNvPr id="5" name="Slide Number Placeholder 17">
            <a:extLst>
              <a:ext uri="{FF2B5EF4-FFF2-40B4-BE49-F238E27FC236}">
                <a16:creationId xmlns:a16="http://schemas.microsoft.com/office/drawing/2014/main" id="{F151AE60-765A-602E-C191-6352DDB852A7}"/>
              </a:ext>
            </a:extLst>
          </p:cNvPr>
          <p:cNvSpPr txBox="1">
            <a:spLocks/>
          </p:cNvSpPr>
          <p:nvPr userDrawn="1"/>
        </p:nvSpPr>
        <p:spPr>
          <a:xfrm>
            <a:off x="10424333" y="6502836"/>
            <a:ext cx="396240" cy="92333"/>
          </a:xfrm>
          <a:prstGeom prst="rect">
            <a:avLst/>
          </a:prstGeom>
        </p:spPr>
        <p:txBody>
          <a:bodyPr lIns="0" tIns="0" rIns="0" bIns="0" anchor="b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69B3A485-3E4C-41F9-8CEF-7981065CB3BC}" type="slidenum">
              <a:rPr kumimoji="0" lang="en-US" sz="6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‹#›</a:t>
            </a:fld>
            <a:endParaRPr kumimoji="0" lang="en-US" sz="6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1FB3F8A-6365-295F-5BAD-49EBAF8C5CC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316344" y="6428388"/>
            <a:ext cx="614891" cy="164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3146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59D1D5E-334B-C428-7D5F-5E799506F86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2808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rial" panose="020B0604020202020204" pitchFamily="34" charset="0"/>
            </a:endParaRPr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662A2DA4-97D5-5FC2-AD72-F0B4227040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76816"/>
            <a:ext cx="12192000" cy="457200"/>
          </a:xfrm>
        </p:spPr>
        <p:txBody>
          <a:bodyPr>
            <a:noAutofit/>
          </a:bodyPr>
          <a:lstStyle>
            <a:lvl1pPr algn="ctr">
              <a:defRPr sz="2000" b="1" i="0">
                <a:solidFill>
                  <a:schemeClr val="bg1"/>
                </a:solidFill>
                <a:latin typeface="Arial Black" panose="020B0604020202020204" pitchFamily="34" charset="0"/>
              </a:defRPr>
            </a:lvl1pPr>
          </a:lstStyle>
          <a:p>
            <a:r>
              <a:rPr lang="en-US"/>
              <a:t>CLICK TO EDIT SLIDE TITLE HERE — FONT SIZE 20PT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18E65E0-2D9E-BBD1-00A3-EC00126474C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1270" y="260351"/>
            <a:ext cx="365760" cy="272288"/>
          </a:xfrm>
          <a:prstGeom prst="rect">
            <a:avLst/>
          </a:prstGeom>
        </p:spPr>
      </p:pic>
      <p:sp>
        <p:nvSpPr>
          <p:cNvPr id="5" name="Slide Number Placeholder 17">
            <a:extLst>
              <a:ext uri="{FF2B5EF4-FFF2-40B4-BE49-F238E27FC236}">
                <a16:creationId xmlns:a16="http://schemas.microsoft.com/office/drawing/2014/main" id="{F151AE60-765A-602E-C191-6352DDB852A7}"/>
              </a:ext>
            </a:extLst>
          </p:cNvPr>
          <p:cNvSpPr txBox="1">
            <a:spLocks/>
          </p:cNvSpPr>
          <p:nvPr userDrawn="1"/>
        </p:nvSpPr>
        <p:spPr>
          <a:xfrm>
            <a:off x="10424333" y="6502836"/>
            <a:ext cx="396240" cy="92333"/>
          </a:xfrm>
          <a:prstGeom prst="rect">
            <a:avLst/>
          </a:prstGeom>
        </p:spPr>
        <p:txBody>
          <a:bodyPr lIns="0" tIns="0" rIns="0" bIns="0" anchor="b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69B3A485-3E4C-41F9-8CEF-7981065CB3BC}" type="slidenum">
              <a:rPr kumimoji="0" lang="en-US" sz="6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‹#›</a:t>
            </a:fld>
            <a:endParaRPr kumimoji="0" lang="en-US" sz="6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1FB3F8A-6365-295F-5BAD-49EBAF8C5CC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316344" y="6428388"/>
            <a:ext cx="614891" cy="164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51042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59D1D5E-334B-C428-7D5F-5E799506F86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rial" panose="020B0604020202020204" pitchFamily="34" charset="0"/>
            </a:endParaRPr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662A2DA4-97D5-5FC2-AD72-F0B4227040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76816"/>
            <a:ext cx="12192000" cy="457200"/>
          </a:xfrm>
        </p:spPr>
        <p:txBody>
          <a:bodyPr>
            <a:noAutofit/>
          </a:bodyPr>
          <a:lstStyle>
            <a:lvl1pPr algn="ctr">
              <a:defRPr sz="2000" b="1" i="0">
                <a:solidFill>
                  <a:schemeClr val="bg1"/>
                </a:solidFill>
                <a:latin typeface="Arial Black" panose="020B0604020202020204" pitchFamily="34" charset="0"/>
              </a:defRPr>
            </a:lvl1pPr>
          </a:lstStyle>
          <a:p>
            <a:r>
              <a:rPr lang="en-US"/>
              <a:t>CLICK TO EDIT SLIDE TITLE HERE — FONT SIZE 20PT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18E65E0-2D9E-BBD1-00A3-EC00126474C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1270" y="260351"/>
            <a:ext cx="365760" cy="272288"/>
          </a:xfrm>
          <a:prstGeom prst="rect">
            <a:avLst/>
          </a:prstGeom>
        </p:spPr>
      </p:pic>
      <p:sp>
        <p:nvSpPr>
          <p:cNvPr id="5" name="Slide Number Placeholder 17">
            <a:extLst>
              <a:ext uri="{FF2B5EF4-FFF2-40B4-BE49-F238E27FC236}">
                <a16:creationId xmlns:a16="http://schemas.microsoft.com/office/drawing/2014/main" id="{F151AE60-765A-602E-C191-6352DDB852A7}"/>
              </a:ext>
            </a:extLst>
          </p:cNvPr>
          <p:cNvSpPr txBox="1">
            <a:spLocks/>
          </p:cNvSpPr>
          <p:nvPr userDrawn="1"/>
        </p:nvSpPr>
        <p:spPr>
          <a:xfrm>
            <a:off x="10424333" y="6502836"/>
            <a:ext cx="396240" cy="92333"/>
          </a:xfrm>
          <a:prstGeom prst="rect">
            <a:avLst/>
          </a:prstGeom>
        </p:spPr>
        <p:txBody>
          <a:bodyPr lIns="0" tIns="0" rIns="0" bIns="0" anchor="b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69B3A485-3E4C-41F9-8CEF-7981065CB3BC}" type="slidenum">
              <a:rPr kumimoji="0" lang="en-US" sz="6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‹#›</a:t>
            </a:fld>
            <a:endParaRPr kumimoji="0" lang="en-US" sz="6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1FB3F8A-6365-295F-5BAD-49EBAF8C5CC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316344" y="6428388"/>
            <a:ext cx="614891" cy="164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07319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59D1D5E-334B-C428-7D5F-5E799506F86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CD1B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rial" panose="020B0604020202020204" pitchFamily="34" charset="0"/>
            </a:endParaRPr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662A2DA4-97D5-5FC2-AD72-F0B4227040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76816"/>
            <a:ext cx="12192000" cy="457200"/>
          </a:xfrm>
        </p:spPr>
        <p:txBody>
          <a:bodyPr>
            <a:noAutofit/>
          </a:bodyPr>
          <a:lstStyle>
            <a:lvl1pPr algn="ctr">
              <a:defRPr sz="2000" b="1" i="0">
                <a:solidFill>
                  <a:schemeClr val="bg1"/>
                </a:solidFill>
                <a:latin typeface="Arial Black" panose="020B0604020202020204" pitchFamily="34" charset="0"/>
              </a:defRPr>
            </a:lvl1pPr>
          </a:lstStyle>
          <a:p>
            <a:r>
              <a:rPr lang="en-US"/>
              <a:t>CLICK TO EDIT SLIDE TITLE HERE — FONT SIZE 20PT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18E65E0-2D9E-BBD1-00A3-EC00126474C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1270" y="260351"/>
            <a:ext cx="365760" cy="272288"/>
          </a:xfrm>
          <a:prstGeom prst="rect">
            <a:avLst/>
          </a:prstGeom>
        </p:spPr>
      </p:pic>
      <p:sp>
        <p:nvSpPr>
          <p:cNvPr id="5" name="Slide Number Placeholder 17">
            <a:extLst>
              <a:ext uri="{FF2B5EF4-FFF2-40B4-BE49-F238E27FC236}">
                <a16:creationId xmlns:a16="http://schemas.microsoft.com/office/drawing/2014/main" id="{F151AE60-765A-602E-C191-6352DDB852A7}"/>
              </a:ext>
            </a:extLst>
          </p:cNvPr>
          <p:cNvSpPr txBox="1">
            <a:spLocks/>
          </p:cNvSpPr>
          <p:nvPr userDrawn="1"/>
        </p:nvSpPr>
        <p:spPr>
          <a:xfrm>
            <a:off x="10424333" y="6502836"/>
            <a:ext cx="396240" cy="92333"/>
          </a:xfrm>
          <a:prstGeom prst="rect">
            <a:avLst/>
          </a:prstGeom>
        </p:spPr>
        <p:txBody>
          <a:bodyPr lIns="0" tIns="0" rIns="0" bIns="0" anchor="b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69B3A485-3E4C-41F9-8CEF-7981065CB3BC}" type="slidenum">
              <a:rPr kumimoji="0" lang="en-US" sz="6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‹#›</a:t>
            </a:fld>
            <a:endParaRPr kumimoji="0" lang="en-US" sz="6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1FB3F8A-6365-295F-5BAD-49EBAF8C5CC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316344" y="6428388"/>
            <a:ext cx="614891" cy="164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7131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and grey wavy background&#10;&#10;Description automatically generated with medium confidence">
            <a:extLst>
              <a:ext uri="{FF2B5EF4-FFF2-40B4-BE49-F238E27FC236}">
                <a16:creationId xmlns:a16="http://schemas.microsoft.com/office/drawing/2014/main" id="{42D203F7-BA96-9C36-4E09-F670A627E5D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942" y="93944"/>
            <a:ext cx="12004109" cy="6670109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0B4EB56-F4B2-4EE4-74BE-6CF789F3058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01585" y="1288211"/>
            <a:ext cx="7051063" cy="2432265"/>
          </a:xfrm>
        </p:spPr>
        <p:txBody>
          <a:bodyPr anchor="b">
            <a:normAutofit/>
          </a:bodyPr>
          <a:lstStyle>
            <a:lvl1pPr marL="0" indent="0">
              <a:lnSpc>
                <a:spcPct val="75000"/>
              </a:lnSpc>
              <a:buNone/>
              <a:defRPr sz="8500" b="1" i="0">
                <a:solidFill>
                  <a:schemeClr val="tx1"/>
                </a:solidFill>
                <a:latin typeface="Arial Black" panose="020B0604020202020204" pitchFamily="34" charset="0"/>
              </a:defRPr>
            </a:lvl1pPr>
          </a:lstStyle>
          <a:p>
            <a:pPr lvl="0"/>
            <a:r>
              <a:rPr lang="en-US"/>
              <a:t>TITLE HERE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E65CF82-9C0C-911F-6D95-347340A6107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001963" y="3721100"/>
            <a:ext cx="4629539" cy="850900"/>
          </a:xfrm>
        </p:spPr>
        <p:txBody>
          <a:bodyPr>
            <a:noAutofit/>
          </a:bodyPr>
          <a:lstStyle>
            <a:lvl1pPr marL="0" indent="0">
              <a:buNone/>
              <a:defRPr sz="1700">
                <a:solidFill>
                  <a:schemeClr val="tx1"/>
                </a:solidFill>
              </a:defRPr>
            </a:lvl1pPr>
            <a:lvl2pPr marL="457200" indent="0">
              <a:buNone/>
              <a:defRPr sz="1700">
                <a:solidFill>
                  <a:schemeClr val="bg1"/>
                </a:solidFill>
              </a:defRPr>
            </a:lvl2pPr>
            <a:lvl3pPr marL="914400" indent="0">
              <a:buNone/>
              <a:defRPr sz="1700">
                <a:solidFill>
                  <a:schemeClr val="bg1"/>
                </a:solidFill>
              </a:defRPr>
            </a:lvl3pPr>
            <a:lvl4pPr marL="1371600" indent="0">
              <a:buNone/>
              <a:defRPr sz="1700">
                <a:solidFill>
                  <a:schemeClr val="bg1"/>
                </a:solidFill>
              </a:defRPr>
            </a:lvl4pPr>
            <a:lvl5pPr marL="1828800" indent="0">
              <a:buNone/>
              <a:defRPr sz="17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Presenter Name </a:t>
            </a:r>
            <a:br>
              <a:rPr lang="en-US"/>
            </a:br>
            <a:r>
              <a:rPr lang="en-US"/>
              <a:t>and/or subtitle info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3087F9C-4D5C-DADD-834F-EBE57154158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3498583" y="5665220"/>
            <a:ext cx="5288777" cy="61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7114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59D1D5E-334B-C428-7D5F-5E799506F86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rial" panose="020B0604020202020204" pitchFamily="34" charset="0"/>
            </a:endParaRPr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662A2DA4-97D5-5FC2-AD72-F0B4227040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76816"/>
            <a:ext cx="12192000" cy="457200"/>
          </a:xfrm>
        </p:spPr>
        <p:txBody>
          <a:bodyPr>
            <a:noAutofit/>
          </a:bodyPr>
          <a:lstStyle>
            <a:lvl1pPr algn="ctr">
              <a:defRPr sz="2000" b="1" i="0">
                <a:solidFill>
                  <a:schemeClr val="bg1"/>
                </a:solidFill>
                <a:latin typeface="Arial Black" panose="020B0604020202020204" pitchFamily="34" charset="0"/>
              </a:defRPr>
            </a:lvl1pPr>
          </a:lstStyle>
          <a:p>
            <a:r>
              <a:rPr lang="en-US"/>
              <a:t>CLICK TO EDIT SLIDE TITLE HERE — FONT SIZE 20PT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18E65E0-2D9E-BBD1-00A3-EC00126474C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1270" y="260351"/>
            <a:ext cx="365760" cy="272288"/>
          </a:xfrm>
          <a:prstGeom prst="rect">
            <a:avLst/>
          </a:prstGeom>
        </p:spPr>
      </p:pic>
      <p:sp>
        <p:nvSpPr>
          <p:cNvPr id="5" name="Slide Number Placeholder 17">
            <a:extLst>
              <a:ext uri="{FF2B5EF4-FFF2-40B4-BE49-F238E27FC236}">
                <a16:creationId xmlns:a16="http://schemas.microsoft.com/office/drawing/2014/main" id="{F151AE60-765A-602E-C191-6352DDB852A7}"/>
              </a:ext>
            </a:extLst>
          </p:cNvPr>
          <p:cNvSpPr txBox="1">
            <a:spLocks/>
          </p:cNvSpPr>
          <p:nvPr userDrawn="1"/>
        </p:nvSpPr>
        <p:spPr>
          <a:xfrm>
            <a:off x="10424333" y="6502836"/>
            <a:ext cx="396240" cy="92333"/>
          </a:xfrm>
          <a:prstGeom prst="rect">
            <a:avLst/>
          </a:prstGeom>
        </p:spPr>
        <p:txBody>
          <a:bodyPr lIns="0" tIns="0" rIns="0" bIns="0" anchor="b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69B3A485-3E4C-41F9-8CEF-7981065CB3BC}" type="slidenum">
              <a:rPr kumimoji="0" lang="en-US" sz="6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‹#›</a:t>
            </a:fld>
            <a:endParaRPr kumimoji="0" lang="en-US" sz="6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1FB3F8A-6365-295F-5BAD-49EBAF8C5CC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316344" y="6428388"/>
            <a:ext cx="614891" cy="164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24969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59D1D5E-334B-C428-7D5F-5E799506F86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rial" panose="020B0604020202020204" pitchFamily="34" charset="0"/>
            </a:endParaRPr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662A2DA4-97D5-5FC2-AD72-F0B4227040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76816"/>
            <a:ext cx="12192000" cy="457200"/>
          </a:xfrm>
        </p:spPr>
        <p:txBody>
          <a:bodyPr>
            <a:noAutofit/>
          </a:bodyPr>
          <a:lstStyle>
            <a:lvl1pPr algn="ctr">
              <a:defRPr sz="2000" b="1" i="0">
                <a:solidFill>
                  <a:schemeClr val="bg1"/>
                </a:solidFill>
                <a:latin typeface="Arial Black" panose="020B0604020202020204" pitchFamily="34" charset="0"/>
              </a:defRPr>
            </a:lvl1pPr>
          </a:lstStyle>
          <a:p>
            <a:r>
              <a:rPr lang="en-US"/>
              <a:t>CLICK TO EDIT SLIDE TITLE HERE — FONT SIZE 20PT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18E65E0-2D9E-BBD1-00A3-EC00126474C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1270" y="260351"/>
            <a:ext cx="365760" cy="272288"/>
          </a:xfrm>
          <a:prstGeom prst="rect">
            <a:avLst/>
          </a:prstGeom>
        </p:spPr>
      </p:pic>
      <p:sp>
        <p:nvSpPr>
          <p:cNvPr id="5" name="Slide Number Placeholder 17">
            <a:extLst>
              <a:ext uri="{FF2B5EF4-FFF2-40B4-BE49-F238E27FC236}">
                <a16:creationId xmlns:a16="http://schemas.microsoft.com/office/drawing/2014/main" id="{F151AE60-765A-602E-C191-6352DDB852A7}"/>
              </a:ext>
            </a:extLst>
          </p:cNvPr>
          <p:cNvSpPr txBox="1">
            <a:spLocks/>
          </p:cNvSpPr>
          <p:nvPr userDrawn="1"/>
        </p:nvSpPr>
        <p:spPr>
          <a:xfrm>
            <a:off x="10424333" y="6502836"/>
            <a:ext cx="396240" cy="92333"/>
          </a:xfrm>
          <a:prstGeom prst="rect">
            <a:avLst/>
          </a:prstGeom>
        </p:spPr>
        <p:txBody>
          <a:bodyPr lIns="0" tIns="0" rIns="0" bIns="0" anchor="b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69B3A485-3E4C-41F9-8CEF-7981065CB3BC}" type="slidenum">
              <a:rPr kumimoji="0" lang="en-US" sz="6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‹#›</a:t>
            </a:fld>
            <a:endParaRPr kumimoji="0" lang="en-US" sz="6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1FB3F8A-6365-295F-5BAD-49EBAF8C5CC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316344" y="6428388"/>
            <a:ext cx="614891" cy="164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5736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59D1D5E-334B-C428-7D5F-5E799506F86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rial" panose="020B0604020202020204" pitchFamily="34" charset="0"/>
            </a:endParaRPr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662A2DA4-97D5-5FC2-AD72-F0B4227040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76816"/>
            <a:ext cx="12192000" cy="457200"/>
          </a:xfrm>
        </p:spPr>
        <p:txBody>
          <a:bodyPr>
            <a:noAutofit/>
          </a:bodyPr>
          <a:lstStyle>
            <a:lvl1pPr algn="ctr">
              <a:defRPr sz="2000" b="1" i="0">
                <a:solidFill>
                  <a:schemeClr val="bg1"/>
                </a:solidFill>
                <a:latin typeface="Arial Black" panose="020B0604020202020204" pitchFamily="34" charset="0"/>
              </a:defRPr>
            </a:lvl1pPr>
          </a:lstStyle>
          <a:p>
            <a:r>
              <a:rPr lang="en-US"/>
              <a:t>CLICK TO EDIT SLIDE TITLE HERE — FONT SIZE 20PT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18E65E0-2D9E-BBD1-00A3-EC00126474C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1270" y="260351"/>
            <a:ext cx="365760" cy="272288"/>
          </a:xfrm>
          <a:prstGeom prst="rect">
            <a:avLst/>
          </a:prstGeom>
        </p:spPr>
      </p:pic>
      <p:sp>
        <p:nvSpPr>
          <p:cNvPr id="5" name="Slide Number Placeholder 17">
            <a:extLst>
              <a:ext uri="{FF2B5EF4-FFF2-40B4-BE49-F238E27FC236}">
                <a16:creationId xmlns:a16="http://schemas.microsoft.com/office/drawing/2014/main" id="{F151AE60-765A-602E-C191-6352DDB852A7}"/>
              </a:ext>
            </a:extLst>
          </p:cNvPr>
          <p:cNvSpPr txBox="1">
            <a:spLocks/>
          </p:cNvSpPr>
          <p:nvPr userDrawn="1"/>
        </p:nvSpPr>
        <p:spPr>
          <a:xfrm>
            <a:off x="10424333" y="6502836"/>
            <a:ext cx="396240" cy="92333"/>
          </a:xfrm>
          <a:prstGeom prst="rect">
            <a:avLst/>
          </a:prstGeom>
        </p:spPr>
        <p:txBody>
          <a:bodyPr lIns="0" tIns="0" rIns="0" bIns="0" anchor="b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69B3A485-3E4C-41F9-8CEF-7981065CB3BC}" type="slidenum">
              <a:rPr kumimoji="0" lang="en-US" sz="6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‹#›</a:t>
            </a:fld>
            <a:endParaRPr kumimoji="0" lang="en-US" sz="6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1FB3F8A-6365-295F-5BAD-49EBAF8C5CC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316344" y="6428388"/>
            <a:ext cx="614891" cy="164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78969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1. 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A black and orange corner&#10;&#10;Description automatically generated">
            <a:extLst>
              <a:ext uri="{FF2B5EF4-FFF2-40B4-BE49-F238E27FC236}">
                <a16:creationId xmlns:a16="http://schemas.microsoft.com/office/drawing/2014/main" id="{17C32642-A8A1-CEA9-A517-D104BD1080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6551271" y="0"/>
            <a:ext cx="5829572" cy="6864626"/>
          </a:xfrm>
          <a:prstGeom prst="rect">
            <a:avLst/>
          </a:prstGeom>
        </p:spPr>
      </p:pic>
      <p:sp>
        <p:nvSpPr>
          <p:cNvPr id="6" name="Rounded Rectangle 35">
            <a:extLst>
              <a:ext uri="{FF2B5EF4-FFF2-40B4-BE49-F238E27FC236}">
                <a16:creationId xmlns:a16="http://schemas.microsoft.com/office/drawing/2014/main" id="{7BE2CBDE-D8BB-74CD-9097-710584D89790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768105" y="1807236"/>
            <a:ext cx="2733991" cy="2682923"/>
          </a:xfrm>
          <a:prstGeom prst="roundRect">
            <a:avLst>
              <a:gd name="adj" fmla="val 0"/>
            </a:avLst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tIns="216000" anchor="t" anchorCtr="0">
            <a:noAutofit/>
          </a:bodyPr>
          <a:lstStyle>
            <a:lvl1pPr marL="0" indent="0" algn="ctr">
              <a:buNone/>
              <a:defRPr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Place image here</a:t>
            </a:r>
          </a:p>
        </p:txBody>
      </p:sp>
      <p:sp>
        <p:nvSpPr>
          <p:cNvPr id="7" name="Rounded Rectangle 35">
            <a:extLst>
              <a:ext uri="{FF2B5EF4-FFF2-40B4-BE49-F238E27FC236}">
                <a16:creationId xmlns:a16="http://schemas.microsoft.com/office/drawing/2014/main" id="{2118161D-0AF1-E9F7-C09E-845D8868085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652567" y="1807236"/>
            <a:ext cx="2733991" cy="2682923"/>
          </a:xfrm>
          <a:prstGeom prst="roundRect">
            <a:avLst>
              <a:gd name="adj" fmla="val 0"/>
            </a:avLst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tIns="216000" anchor="t" anchorCtr="0">
            <a:noAutofit/>
          </a:bodyPr>
          <a:lstStyle>
            <a:lvl1pPr marL="0" indent="0" algn="ctr">
              <a:buNone/>
              <a:defRPr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Place image here</a:t>
            </a:r>
          </a:p>
        </p:txBody>
      </p:sp>
      <p:sp>
        <p:nvSpPr>
          <p:cNvPr id="8" name="Rounded Rectangle 35">
            <a:extLst>
              <a:ext uri="{FF2B5EF4-FFF2-40B4-BE49-F238E27FC236}">
                <a16:creationId xmlns:a16="http://schemas.microsoft.com/office/drawing/2014/main" id="{C7D83F74-3414-0EC4-801C-CF77A0B1E7AB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537030" y="1807236"/>
            <a:ext cx="2733991" cy="2682923"/>
          </a:xfrm>
          <a:prstGeom prst="roundRect">
            <a:avLst>
              <a:gd name="adj" fmla="val 0"/>
            </a:avLst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tIns="216000" anchor="t" anchorCtr="0">
            <a:noAutofit/>
          </a:bodyPr>
          <a:lstStyle>
            <a:lvl1pPr marL="0" indent="0" algn="ctr">
              <a:buNone/>
              <a:defRPr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Place image here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A5188E7-FC70-9344-3167-E0E0DF76C38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309994" y="6424891"/>
            <a:ext cx="627955" cy="168089"/>
          </a:xfrm>
          <a:prstGeom prst="rect">
            <a:avLst/>
          </a:prstGeom>
        </p:spPr>
      </p:pic>
      <p:sp>
        <p:nvSpPr>
          <p:cNvPr id="4" name="Slide Number Placeholder 17">
            <a:extLst>
              <a:ext uri="{FF2B5EF4-FFF2-40B4-BE49-F238E27FC236}">
                <a16:creationId xmlns:a16="http://schemas.microsoft.com/office/drawing/2014/main" id="{6F02F9FA-1CFC-A4A5-7BBA-F6E68ECA9D34}"/>
              </a:ext>
            </a:extLst>
          </p:cNvPr>
          <p:cNvSpPr txBox="1">
            <a:spLocks/>
          </p:cNvSpPr>
          <p:nvPr userDrawn="1"/>
        </p:nvSpPr>
        <p:spPr>
          <a:xfrm>
            <a:off x="10424333" y="6502836"/>
            <a:ext cx="396240" cy="92333"/>
          </a:xfrm>
          <a:prstGeom prst="rect">
            <a:avLst/>
          </a:prstGeom>
        </p:spPr>
        <p:txBody>
          <a:bodyPr lIns="0" tIns="0" rIns="0" bIns="0" anchor="b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69B3A485-3E4C-41F9-8CEF-7981065CB3BC}" type="slidenum">
              <a:rPr kumimoji="0" lang="en-US" sz="6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‹#›</a:t>
            </a:fld>
            <a:endParaRPr kumimoji="0" lang="en-US" sz="6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FD23091-36CD-18B8-07E2-B554DC4A3F53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61270" y="260351"/>
            <a:ext cx="366783" cy="273050"/>
          </a:xfrm>
          <a:prstGeom prst="rect">
            <a:avLst/>
          </a:prstGeom>
        </p:spPr>
      </p:pic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4DF1AA68-B6E3-DDCA-2968-D926FF52BD0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761425" y="4616663"/>
            <a:ext cx="2740672" cy="344531"/>
          </a:xfrm>
          <a:noFill/>
        </p:spPr>
        <p:txBody>
          <a:bodyPr lIns="144000" anchor="ctr" anchorCtr="0">
            <a:normAutofit/>
          </a:bodyPr>
          <a:lstStyle>
            <a:lvl1pPr marL="0" indent="0">
              <a:buFontTx/>
              <a:buNone/>
              <a:defRPr sz="1300" b="1" cap="all" baseline="0">
                <a:solidFill>
                  <a:schemeClr val="tx2"/>
                </a:solidFill>
              </a:defRPr>
            </a:lvl1pPr>
            <a:lvl2pPr>
              <a:defRPr sz="1350" cap="all" baseline="0">
                <a:solidFill>
                  <a:schemeClr val="bg1"/>
                </a:solidFill>
              </a:defRPr>
            </a:lvl2pPr>
            <a:lvl3pPr>
              <a:defRPr sz="1350" cap="all" baseline="0">
                <a:solidFill>
                  <a:schemeClr val="bg1"/>
                </a:solidFill>
              </a:defRPr>
            </a:lvl3pPr>
            <a:lvl4pPr>
              <a:defRPr sz="1350" cap="all" baseline="0">
                <a:solidFill>
                  <a:schemeClr val="bg1"/>
                </a:solidFill>
              </a:defRPr>
            </a:lvl4pPr>
            <a:lvl5pPr>
              <a:defRPr sz="1350" cap="all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Place headline here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B498FF98-92A1-D0DB-1E87-5BA6C496882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761425" y="4984237"/>
            <a:ext cx="2740672" cy="599306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100" b="0" i="0" cap="none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350" cap="all" baseline="0">
                <a:solidFill>
                  <a:schemeClr val="bg1"/>
                </a:solidFill>
              </a:defRPr>
            </a:lvl2pPr>
            <a:lvl3pPr>
              <a:defRPr sz="1350" cap="all" baseline="0">
                <a:solidFill>
                  <a:schemeClr val="bg1"/>
                </a:solidFill>
              </a:defRPr>
            </a:lvl3pPr>
            <a:lvl4pPr>
              <a:defRPr sz="1350" cap="all" baseline="0">
                <a:solidFill>
                  <a:schemeClr val="bg1"/>
                </a:solidFill>
              </a:defRPr>
            </a:lvl4pPr>
            <a:lvl5pPr>
              <a:defRPr sz="1350" cap="all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Lorem Ipsum is simply dummy text of the printing and typesetting industry. </a:t>
            </a:r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1BCCFC46-E3EE-CA97-E89B-43B4BAD3B28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652567" y="4616663"/>
            <a:ext cx="2733991" cy="344531"/>
          </a:xfrm>
          <a:noFill/>
        </p:spPr>
        <p:txBody>
          <a:bodyPr lIns="144000" anchor="ctr" anchorCtr="0">
            <a:normAutofit/>
          </a:bodyPr>
          <a:lstStyle>
            <a:lvl1pPr marL="0" indent="0">
              <a:buFontTx/>
              <a:buNone/>
              <a:defRPr sz="1300" b="1" cap="all" baseline="0">
                <a:solidFill>
                  <a:schemeClr val="tx2"/>
                </a:solidFill>
              </a:defRPr>
            </a:lvl1pPr>
            <a:lvl2pPr>
              <a:defRPr sz="1350" cap="all" baseline="0">
                <a:solidFill>
                  <a:schemeClr val="bg1"/>
                </a:solidFill>
              </a:defRPr>
            </a:lvl2pPr>
            <a:lvl3pPr>
              <a:defRPr sz="1350" cap="all" baseline="0">
                <a:solidFill>
                  <a:schemeClr val="bg1"/>
                </a:solidFill>
              </a:defRPr>
            </a:lvl3pPr>
            <a:lvl4pPr>
              <a:defRPr sz="1350" cap="all" baseline="0">
                <a:solidFill>
                  <a:schemeClr val="bg1"/>
                </a:solidFill>
              </a:defRPr>
            </a:lvl4pPr>
            <a:lvl5pPr>
              <a:defRPr sz="1350" cap="all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Place headline here</a:t>
            </a:r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DF48FE01-CB3D-1C53-5E32-4865DC465C3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652567" y="4984237"/>
            <a:ext cx="2733991" cy="599306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100" b="0" i="0" cap="none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350" cap="all" baseline="0">
                <a:solidFill>
                  <a:schemeClr val="bg1"/>
                </a:solidFill>
              </a:defRPr>
            </a:lvl2pPr>
            <a:lvl3pPr>
              <a:defRPr sz="1350" cap="all" baseline="0">
                <a:solidFill>
                  <a:schemeClr val="bg1"/>
                </a:solidFill>
              </a:defRPr>
            </a:lvl3pPr>
            <a:lvl4pPr>
              <a:defRPr sz="1350" cap="all" baseline="0">
                <a:solidFill>
                  <a:schemeClr val="bg1"/>
                </a:solidFill>
              </a:defRPr>
            </a:lvl4pPr>
            <a:lvl5pPr>
              <a:defRPr sz="1350" cap="all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Lorem Ipsum is simply dummy text of the printing and typesetting industry. </a:t>
            </a:r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25131E58-DD69-1BFD-72F9-177B12411F6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537029" y="4616663"/>
            <a:ext cx="2733992" cy="344531"/>
          </a:xfrm>
          <a:noFill/>
        </p:spPr>
        <p:txBody>
          <a:bodyPr lIns="144000" anchor="ctr" anchorCtr="0">
            <a:normAutofit/>
          </a:bodyPr>
          <a:lstStyle>
            <a:lvl1pPr marL="0" indent="0">
              <a:buFontTx/>
              <a:buNone/>
              <a:defRPr sz="1300" b="1" cap="all" baseline="0">
                <a:solidFill>
                  <a:schemeClr val="tx2"/>
                </a:solidFill>
              </a:defRPr>
            </a:lvl1pPr>
            <a:lvl2pPr>
              <a:defRPr sz="1350" cap="all" baseline="0">
                <a:solidFill>
                  <a:schemeClr val="bg1"/>
                </a:solidFill>
              </a:defRPr>
            </a:lvl2pPr>
            <a:lvl3pPr>
              <a:defRPr sz="1350" cap="all" baseline="0">
                <a:solidFill>
                  <a:schemeClr val="bg1"/>
                </a:solidFill>
              </a:defRPr>
            </a:lvl3pPr>
            <a:lvl4pPr>
              <a:defRPr sz="1350" cap="all" baseline="0">
                <a:solidFill>
                  <a:schemeClr val="bg1"/>
                </a:solidFill>
              </a:defRPr>
            </a:lvl4pPr>
            <a:lvl5pPr>
              <a:defRPr sz="1350" cap="all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Place headline here</a:t>
            </a:r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10A64986-67F0-5D12-7396-E1B8CEB784C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537029" y="4984237"/>
            <a:ext cx="2733992" cy="599306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100" b="0" i="0" cap="none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350" cap="all" baseline="0">
                <a:solidFill>
                  <a:schemeClr val="bg1"/>
                </a:solidFill>
              </a:defRPr>
            </a:lvl2pPr>
            <a:lvl3pPr>
              <a:defRPr sz="1350" cap="all" baseline="0">
                <a:solidFill>
                  <a:schemeClr val="bg1"/>
                </a:solidFill>
              </a:defRPr>
            </a:lvl3pPr>
            <a:lvl4pPr>
              <a:defRPr sz="1350" cap="all" baseline="0">
                <a:solidFill>
                  <a:schemeClr val="bg1"/>
                </a:solidFill>
              </a:defRPr>
            </a:lvl4pPr>
            <a:lvl5pPr>
              <a:defRPr sz="1350" cap="all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Lorem Ipsum is simply dummy text of the printing and typesetting industry. 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5AC4B81D-376E-CD9A-C401-381423F238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61425" y="842898"/>
            <a:ext cx="8730979" cy="510697"/>
          </a:xfrm>
        </p:spPr>
        <p:txBody>
          <a:bodyPr anchor="b" anchorCtr="0"/>
          <a:lstStyle>
            <a:lvl1pPr algn="l">
              <a:defRPr sz="2700" b="1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PLACE HEADLINE HERE</a:t>
            </a:r>
          </a:p>
        </p:txBody>
      </p:sp>
      <p:sp>
        <p:nvSpPr>
          <p:cNvPr id="25" name="Text Placeholder 90">
            <a:extLst>
              <a:ext uri="{FF2B5EF4-FFF2-40B4-BE49-F238E27FC236}">
                <a16:creationId xmlns:a16="http://schemas.microsoft.com/office/drawing/2014/main" id="{8844607B-979A-53B8-291C-8C308EEBDC3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61424" y="1380110"/>
            <a:ext cx="8730980" cy="280526"/>
          </a:xfrm>
        </p:spPr>
        <p:txBody>
          <a:bodyPr wrap="square">
            <a:spAutoFit/>
          </a:bodyPr>
          <a:lstStyle>
            <a:lvl1pPr marL="0" indent="0" algn="l">
              <a:buNone/>
              <a:defRPr sz="1350" b="1" i="0" cap="all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Place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662625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1. 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ack and grey background&#10;&#10;Description automatically generated">
            <a:extLst>
              <a:ext uri="{FF2B5EF4-FFF2-40B4-BE49-F238E27FC236}">
                <a16:creationId xmlns:a16="http://schemas.microsoft.com/office/drawing/2014/main" id="{3B277D77-C871-EEE5-C591-8C9C7B647C8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6284843" y="0"/>
            <a:ext cx="6096000" cy="6864626"/>
          </a:xfrm>
          <a:prstGeom prst="rect">
            <a:avLst/>
          </a:prstGeom>
        </p:spPr>
      </p:pic>
      <p:sp>
        <p:nvSpPr>
          <p:cNvPr id="6" name="Rounded Rectangle 35">
            <a:extLst>
              <a:ext uri="{FF2B5EF4-FFF2-40B4-BE49-F238E27FC236}">
                <a16:creationId xmlns:a16="http://schemas.microsoft.com/office/drawing/2014/main" id="{7BE2CBDE-D8BB-74CD-9097-710584D89790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768105" y="1807236"/>
            <a:ext cx="2733991" cy="2682923"/>
          </a:xfrm>
          <a:prstGeom prst="roundRect">
            <a:avLst>
              <a:gd name="adj" fmla="val 0"/>
            </a:avLst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tIns="216000" anchor="t" anchorCtr="0">
            <a:noAutofit/>
          </a:bodyPr>
          <a:lstStyle>
            <a:lvl1pPr marL="0" indent="0" algn="ctr">
              <a:buNone/>
              <a:defRPr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Place image here</a:t>
            </a:r>
          </a:p>
        </p:txBody>
      </p:sp>
      <p:sp>
        <p:nvSpPr>
          <p:cNvPr id="7" name="Rounded Rectangle 35">
            <a:extLst>
              <a:ext uri="{FF2B5EF4-FFF2-40B4-BE49-F238E27FC236}">
                <a16:creationId xmlns:a16="http://schemas.microsoft.com/office/drawing/2014/main" id="{2118161D-0AF1-E9F7-C09E-845D8868085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652567" y="1807236"/>
            <a:ext cx="2733991" cy="2682923"/>
          </a:xfrm>
          <a:prstGeom prst="roundRect">
            <a:avLst>
              <a:gd name="adj" fmla="val 0"/>
            </a:avLst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tIns="216000" anchor="t" anchorCtr="0">
            <a:noAutofit/>
          </a:bodyPr>
          <a:lstStyle>
            <a:lvl1pPr marL="0" indent="0" algn="ctr">
              <a:buNone/>
              <a:defRPr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Place image here</a:t>
            </a:r>
          </a:p>
        </p:txBody>
      </p:sp>
      <p:sp>
        <p:nvSpPr>
          <p:cNvPr id="8" name="Rounded Rectangle 35">
            <a:extLst>
              <a:ext uri="{FF2B5EF4-FFF2-40B4-BE49-F238E27FC236}">
                <a16:creationId xmlns:a16="http://schemas.microsoft.com/office/drawing/2014/main" id="{C7D83F74-3414-0EC4-801C-CF77A0B1E7AB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537030" y="1807236"/>
            <a:ext cx="2733991" cy="2682923"/>
          </a:xfrm>
          <a:prstGeom prst="roundRect">
            <a:avLst>
              <a:gd name="adj" fmla="val 0"/>
            </a:avLst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tIns="216000" anchor="t" anchorCtr="0">
            <a:noAutofit/>
          </a:bodyPr>
          <a:lstStyle>
            <a:lvl1pPr marL="0" indent="0" algn="ctr">
              <a:buNone/>
              <a:defRPr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Place image here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A5188E7-FC70-9344-3167-E0E0DF76C38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309994" y="6424891"/>
            <a:ext cx="627955" cy="168089"/>
          </a:xfrm>
          <a:prstGeom prst="rect">
            <a:avLst/>
          </a:prstGeom>
        </p:spPr>
      </p:pic>
      <p:sp>
        <p:nvSpPr>
          <p:cNvPr id="4" name="Slide Number Placeholder 17">
            <a:extLst>
              <a:ext uri="{FF2B5EF4-FFF2-40B4-BE49-F238E27FC236}">
                <a16:creationId xmlns:a16="http://schemas.microsoft.com/office/drawing/2014/main" id="{6F02F9FA-1CFC-A4A5-7BBA-F6E68ECA9D34}"/>
              </a:ext>
            </a:extLst>
          </p:cNvPr>
          <p:cNvSpPr txBox="1">
            <a:spLocks/>
          </p:cNvSpPr>
          <p:nvPr userDrawn="1"/>
        </p:nvSpPr>
        <p:spPr>
          <a:xfrm>
            <a:off x="10424333" y="6502836"/>
            <a:ext cx="396240" cy="92333"/>
          </a:xfrm>
          <a:prstGeom prst="rect">
            <a:avLst/>
          </a:prstGeom>
        </p:spPr>
        <p:txBody>
          <a:bodyPr lIns="0" tIns="0" rIns="0" bIns="0" anchor="b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69B3A485-3E4C-41F9-8CEF-7981065CB3BC}" type="slidenum">
              <a:rPr kumimoji="0" lang="en-US" sz="6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‹#›</a:t>
            </a:fld>
            <a:endParaRPr kumimoji="0" lang="en-US" sz="6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FD23091-36CD-18B8-07E2-B554DC4A3F53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61270" y="260351"/>
            <a:ext cx="366783" cy="273050"/>
          </a:xfrm>
          <a:prstGeom prst="rect">
            <a:avLst/>
          </a:prstGeom>
        </p:spPr>
      </p:pic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41C3A4D9-8812-8C33-A0CB-B3228EF87C4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761425" y="4616663"/>
            <a:ext cx="2740672" cy="344531"/>
          </a:xfrm>
          <a:noFill/>
        </p:spPr>
        <p:txBody>
          <a:bodyPr lIns="144000" anchor="ctr" anchorCtr="0">
            <a:normAutofit/>
          </a:bodyPr>
          <a:lstStyle>
            <a:lvl1pPr marL="0" indent="0">
              <a:buFontTx/>
              <a:buNone/>
              <a:defRPr sz="1300" b="1" cap="all" baseline="0">
                <a:solidFill>
                  <a:schemeClr val="tx2"/>
                </a:solidFill>
              </a:defRPr>
            </a:lvl1pPr>
            <a:lvl2pPr>
              <a:defRPr sz="1350" cap="all" baseline="0">
                <a:solidFill>
                  <a:schemeClr val="bg1"/>
                </a:solidFill>
              </a:defRPr>
            </a:lvl2pPr>
            <a:lvl3pPr>
              <a:defRPr sz="1350" cap="all" baseline="0">
                <a:solidFill>
                  <a:schemeClr val="bg1"/>
                </a:solidFill>
              </a:defRPr>
            </a:lvl3pPr>
            <a:lvl4pPr>
              <a:defRPr sz="1350" cap="all" baseline="0">
                <a:solidFill>
                  <a:schemeClr val="bg1"/>
                </a:solidFill>
              </a:defRPr>
            </a:lvl4pPr>
            <a:lvl5pPr>
              <a:defRPr sz="1350" cap="all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Place headline here</a:t>
            </a:r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4136527B-2C2F-41A6-4A41-F30AC42D789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761425" y="4984237"/>
            <a:ext cx="2740672" cy="599306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100" b="0" i="0" cap="none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350" cap="all" baseline="0">
                <a:solidFill>
                  <a:schemeClr val="bg1"/>
                </a:solidFill>
              </a:defRPr>
            </a:lvl2pPr>
            <a:lvl3pPr>
              <a:defRPr sz="1350" cap="all" baseline="0">
                <a:solidFill>
                  <a:schemeClr val="bg1"/>
                </a:solidFill>
              </a:defRPr>
            </a:lvl3pPr>
            <a:lvl4pPr>
              <a:defRPr sz="1350" cap="all" baseline="0">
                <a:solidFill>
                  <a:schemeClr val="bg1"/>
                </a:solidFill>
              </a:defRPr>
            </a:lvl4pPr>
            <a:lvl5pPr>
              <a:defRPr sz="1350" cap="all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Lorem Ipsum is simply dummy text of the printing and typesetting industry. </a:t>
            </a:r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521D0A1C-C84E-248D-39A9-01F7892406F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652567" y="4616663"/>
            <a:ext cx="2733991" cy="344531"/>
          </a:xfrm>
          <a:noFill/>
        </p:spPr>
        <p:txBody>
          <a:bodyPr lIns="144000" anchor="ctr" anchorCtr="0">
            <a:normAutofit/>
          </a:bodyPr>
          <a:lstStyle>
            <a:lvl1pPr marL="0" indent="0">
              <a:buFontTx/>
              <a:buNone/>
              <a:defRPr sz="1300" b="1" cap="all" baseline="0">
                <a:solidFill>
                  <a:schemeClr val="tx2"/>
                </a:solidFill>
              </a:defRPr>
            </a:lvl1pPr>
            <a:lvl2pPr>
              <a:defRPr sz="1350" cap="all" baseline="0">
                <a:solidFill>
                  <a:schemeClr val="bg1"/>
                </a:solidFill>
              </a:defRPr>
            </a:lvl2pPr>
            <a:lvl3pPr>
              <a:defRPr sz="1350" cap="all" baseline="0">
                <a:solidFill>
                  <a:schemeClr val="bg1"/>
                </a:solidFill>
              </a:defRPr>
            </a:lvl3pPr>
            <a:lvl4pPr>
              <a:defRPr sz="1350" cap="all" baseline="0">
                <a:solidFill>
                  <a:schemeClr val="bg1"/>
                </a:solidFill>
              </a:defRPr>
            </a:lvl4pPr>
            <a:lvl5pPr>
              <a:defRPr sz="1350" cap="all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Place headline here</a:t>
            </a:r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94B03B33-845B-38B0-B323-8F6E9774033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652567" y="4984237"/>
            <a:ext cx="2733991" cy="599306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100" b="0" i="0" cap="none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350" cap="all" baseline="0">
                <a:solidFill>
                  <a:schemeClr val="bg1"/>
                </a:solidFill>
              </a:defRPr>
            </a:lvl2pPr>
            <a:lvl3pPr>
              <a:defRPr sz="1350" cap="all" baseline="0">
                <a:solidFill>
                  <a:schemeClr val="bg1"/>
                </a:solidFill>
              </a:defRPr>
            </a:lvl3pPr>
            <a:lvl4pPr>
              <a:defRPr sz="1350" cap="all" baseline="0">
                <a:solidFill>
                  <a:schemeClr val="bg1"/>
                </a:solidFill>
              </a:defRPr>
            </a:lvl4pPr>
            <a:lvl5pPr>
              <a:defRPr sz="1350" cap="all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Lorem Ipsum is simply dummy text of the printing and typesetting industry. </a:t>
            </a:r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F39959CE-92B3-E2DE-72DB-1F5888236A1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537029" y="4616663"/>
            <a:ext cx="2733992" cy="344531"/>
          </a:xfrm>
          <a:noFill/>
        </p:spPr>
        <p:txBody>
          <a:bodyPr lIns="144000" anchor="ctr" anchorCtr="0">
            <a:normAutofit/>
          </a:bodyPr>
          <a:lstStyle>
            <a:lvl1pPr marL="0" indent="0">
              <a:buFontTx/>
              <a:buNone/>
              <a:defRPr sz="1300" b="1" cap="all" baseline="0">
                <a:solidFill>
                  <a:schemeClr val="tx2"/>
                </a:solidFill>
              </a:defRPr>
            </a:lvl1pPr>
            <a:lvl2pPr>
              <a:defRPr sz="1350" cap="all" baseline="0">
                <a:solidFill>
                  <a:schemeClr val="bg1"/>
                </a:solidFill>
              </a:defRPr>
            </a:lvl2pPr>
            <a:lvl3pPr>
              <a:defRPr sz="1350" cap="all" baseline="0">
                <a:solidFill>
                  <a:schemeClr val="bg1"/>
                </a:solidFill>
              </a:defRPr>
            </a:lvl3pPr>
            <a:lvl4pPr>
              <a:defRPr sz="1350" cap="all" baseline="0">
                <a:solidFill>
                  <a:schemeClr val="bg1"/>
                </a:solidFill>
              </a:defRPr>
            </a:lvl4pPr>
            <a:lvl5pPr>
              <a:defRPr sz="1350" cap="all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Place headline here</a:t>
            </a:r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BB9AC1E5-2291-3D5E-AE4D-4F82643DB0C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537029" y="4984237"/>
            <a:ext cx="2733992" cy="599306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100" b="0" i="0" cap="none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350" cap="all" baseline="0">
                <a:solidFill>
                  <a:schemeClr val="bg1"/>
                </a:solidFill>
              </a:defRPr>
            </a:lvl2pPr>
            <a:lvl3pPr>
              <a:defRPr sz="1350" cap="all" baseline="0">
                <a:solidFill>
                  <a:schemeClr val="bg1"/>
                </a:solidFill>
              </a:defRPr>
            </a:lvl3pPr>
            <a:lvl4pPr>
              <a:defRPr sz="1350" cap="all" baseline="0">
                <a:solidFill>
                  <a:schemeClr val="bg1"/>
                </a:solidFill>
              </a:defRPr>
            </a:lvl4pPr>
            <a:lvl5pPr>
              <a:defRPr sz="1350" cap="all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Lorem Ipsum is simply dummy text of the printing and typesetting industry. 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C1AC4F97-D321-264F-A392-2DD1B13C4A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61425" y="842898"/>
            <a:ext cx="8730979" cy="510697"/>
          </a:xfrm>
        </p:spPr>
        <p:txBody>
          <a:bodyPr anchor="b" anchorCtr="0"/>
          <a:lstStyle>
            <a:lvl1pPr algn="l">
              <a:defRPr sz="2700" b="1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PLACE HEADLINE HERE</a:t>
            </a:r>
          </a:p>
        </p:txBody>
      </p:sp>
      <p:sp>
        <p:nvSpPr>
          <p:cNvPr id="25" name="Text Placeholder 90">
            <a:extLst>
              <a:ext uri="{FF2B5EF4-FFF2-40B4-BE49-F238E27FC236}">
                <a16:creationId xmlns:a16="http://schemas.microsoft.com/office/drawing/2014/main" id="{88F12AD5-A9B0-759F-D668-05FA43E5751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61424" y="1380110"/>
            <a:ext cx="8730980" cy="280526"/>
          </a:xfrm>
        </p:spPr>
        <p:txBody>
          <a:bodyPr wrap="square">
            <a:spAutoFit/>
          </a:bodyPr>
          <a:lstStyle>
            <a:lvl1pPr marL="0" indent="0" algn="l">
              <a:buNone/>
              <a:defRPr sz="1350" b="1" i="0" cap="all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Place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3209151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1. 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black and orange corner&#10;&#10;Description automatically generated">
            <a:extLst>
              <a:ext uri="{FF2B5EF4-FFF2-40B4-BE49-F238E27FC236}">
                <a16:creationId xmlns:a16="http://schemas.microsoft.com/office/drawing/2014/main" id="{423C5F51-5AEB-2A7B-48BB-898C02ECA80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6284843" y="0"/>
            <a:ext cx="6096000" cy="6864626"/>
          </a:xfrm>
          <a:prstGeom prst="rect">
            <a:avLst/>
          </a:prstGeom>
        </p:spPr>
      </p:pic>
      <p:sp>
        <p:nvSpPr>
          <p:cNvPr id="6" name="Rounded Rectangle 35">
            <a:extLst>
              <a:ext uri="{FF2B5EF4-FFF2-40B4-BE49-F238E27FC236}">
                <a16:creationId xmlns:a16="http://schemas.microsoft.com/office/drawing/2014/main" id="{7BE2CBDE-D8BB-74CD-9097-710584D89790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768105" y="1807236"/>
            <a:ext cx="2733991" cy="2682923"/>
          </a:xfrm>
          <a:prstGeom prst="roundRect">
            <a:avLst>
              <a:gd name="adj" fmla="val 0"/>
            </a:avLst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tIns="216000" anchor="t" anchorCtr="0">
            <a:noAutofit/>
          </a:bodyPr>
          <a:lstStyle>
            <a:lvl1pPr marL="0" indent="0" algn="ctr">
              <a:buNone/>
              <a:defRPr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Place image here</a:t>
            </a:r>
          </a:p>
        </p:txBody>
      </p:sp>
      <p:sp>
        <p:nvSpPr>
          <p:cNvPr id="7" name="Rounded Rectangle 35">
            <a:extLst>
              <a:ext uri="{FF2B5EF4-FFF2-40B4-BE49-F238E27FC236}">
                <a16:creationId xmlns:a16="http://schemas.microsoft.com/office/drawing/2014/main" id="{2118161D-0AF1-E9F7-C09E-845D8868085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652567" y="1807236"/>
            <a:ext cx="2733991" cy="2682923"/>
          </a:xfrm>
          <a:prstGeom prst="roundRect">
            <a:avLst>
              <a:gd name="adj" fmla="val 0"/>
            </a:avLst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tIns="216000" anchor="t" anchorCtr="0">
            <a:noAutofit/>
          </a:bodyPr>
          <a:lstStyle>
            <a:lvl1pPr marL="0" indent="0" algn="ctr">
              <a:buNone/>
              <a:defRPr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Place image here</a:t>
            </a:r>
          </a:p>
        </p:txBody>
      </p:sp>
      <p:sp>
        <p:nvSpPr>
          <p:cNvPr id="8" name="Rounded Rectangle 35">
            <a:extLst>
              <a:ext uri="{FF2B5EF4-FFF2-40B4-BE49-F238E27FC236}">
                <a16:creationId xmlns:a16="http://schemas.microsoft.com/office/drawing/2014/main" id="{C7D83F74-3414-0EC4-801C-CF77A0B1E7AB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537030" y="1807236"/>
            <a:ext cx="2733991" cy="2682923"/>
          </a:xfrm>
          <a:prstGeom prst="roundRect">
            <a:avLst>
              <a:gd name="adj" fmla="val 0"/>
            </a:avLst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tIns="216000" anchor="t" anchorCtr="0">
            <a:noAutofit/>
          </a:bodyPr>
          <a:lstStyle>
            <a:lvl1pPr marL="0" indent="0" algn="ctr">
              <a:buNone/>
              <a:defRPr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Place image here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A5188E7-FC70-9344-3167-E0E0DF76C38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309994" y="6424891"/>
            <a:ext cx="627955" cy="168089"/>
          </a:xfrm>
          <a:prstGeom prst="rect">
            <a:avLst/>
          </a:prstGeom>
        </p:spPr>
      </p:pic>
      <p:sp>
        <p:nvSpPr>
          <p:cNvPr id="4" name="Slide Number Placeholder 17">
            <a:extLst>
              <a:ext uri="{FF2B5EF4-FFF2-40B4-BE49-F238E27FC236}">
                <a16:creationId xmlns:a16="http://schemas.microsoft.com/office/drawing/2014/main" id="{6F02F9FA-1CFC-A4A5-7BBA-F6E68ECA9D34}"/>
              </a:ext>
            </a:extLst>
          </p:cNvPr>
          <p:cNvSpPr txBox="1">
            <a:spLocks/>
          </p:cNvSpPr>
          <p:nvPr userDrawn="1"/>
        </p:nvSpPr>
        <p:spPr>
          <a:xfrm>
            <a:off x="10424333" y="6502836"/>
            <a:ext cx="396240" cy="92333"/>
          </a:xfrm>
          <a:prstGeom prst="rect">
            <a:avLst/>
          </a:prstGeom>
        </p:spPr>
        <p:txBody>
          <a:bodyPr lIns="0" tIns="0" rIns="0" bIns="0" anchor="b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69B3A485-3E4C-41F9-8CEF-7981065CB3BC}" type="slidenum">
              <a:rPr kumimoji="0" lang="en-US" sz="6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‹#›</a:t>
            </a:fld>
            <a:endParaRPr kumimoji="0" lang="en-US" sz="6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FD23091-36CD-18B8-07E2-B554DC4A3F53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61270" y="260351"/>
            <a:ext cx="366783" cy="273050"/>
          </a:xfrm>
          <a:prstGeom prst="rect">
            <a:avLst/>
          </a:prstGeom>
        </p:spPr>
      </p:pic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3D3E83FF-E301-7E08-0DBF-CA7B1AF07BF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761425" y="4616663"/>
            <a:ext cx="2740672" cy="344531"/>
          </a:xfrm>
          <a:noFill/>
        </p:spPr>
        <p:txBody>
          <a:bodyPr lIns="144000" anchor="ctr" anchorCtr="0">
            <a:normAutofit/>
          </a:bodyPr>
          <a:lstStyle>
            <a:lvl1pPr marL="0" indent="0">
              <a:buFontTx/>
              <a:buNone/>
              <a:defRPr sz="1300" b="1" cap="all" baseline="0">
                <a:solidFill>
                  <a:schemeClr val="accent1"/>
                </a:solidFill>
              </a:defRPr>
            </a:lvl1pPr>
            <a:lvl2pPr>
              <a:defRPr sz="1350" cap="all" baseline="0">
                <a:solidFill>
                  <a:schemeClr val="bg1"/>
                </a:solidFill>
              </a:defRPr>
            </a:lvl2pPr>
            <a:lvl3pPr>
              <a:defRPr sz="1350" cap="all" baseline="0">
                <a:solidFill>
                  <a:schemeClr val="bg1"/>
                </a:solidFill>
              </a:defRPr>
            </a:lvl3pPr>
            <a:lvl4pPr>
              <a:defRPr sz="1350" cap="all" baseline="0">
                <a:solidFill>
                  <a:schemeClr val="bg1"/>
                </a:solidFill>
              </a:defRPr>
            </a:lvl4pPr>
            <a:lvl5pPr>
              <a:defRPr sz="1350" cap="all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Place headline here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B6911F45-1F59-5F38-6A2D-12448A2A8E1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761425" y="4984237"/>
            <a:ext cx="2740672" cy="599306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100" b="0" i="0" cap="none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350" cap="all" baseline="0">
                <a:solidFill>
                  <a:schemeClr val="bg1"/>
                </a:solidFill>
              </a:defRPr>
            </a:lvl2pPr>
            <a:lvl3pPr>
              <a:defRPr sz="1350" cap="all" baseline="0">
                <a:solidFill>
                  <a:schemeClr val="bg1"/>
                </a:solidFill>
              </a:defRPr>
            </a:lvl3pPr>
            <a:lvl4pPr>
              <a:defRPr sz="1350" cap="all" baseline="0">
                <a:solidFill>
                  <a:schemeClr val="bg1"/>
                </a:solidFill>
              </a:defRPr>
            </a:lvl4pPr>
            <a:lvl5pPr>
              <a:defRPr sz="1350" cap="all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Lorem Ipsum is simply dummy text of the printing and typesetting industry. </a:t>
            </a:r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7D09C83C-C3D3-8A3E-342B-3845349E80D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652567" y="4616663"/>
            <a:ext cx="2733991" cy="344531"/>
          </a:xfrm>
          <a:noFill/>
        </p:spPr>
        <p:txBody>
          <a:bodyPr lIns="144000" anchor="ctr" anchorCtr="0">
            <a:normAutofit/>
          </a:bodyPr>
          <a:lstStyle>
            <a:lvl1pPr marL="0" indent="0">
              <a:buFontTx/>
              <a:buNone/>
              <a:defRPr sz="1300" b="1" cap="all" baseline="0">
                <a:solidFill>
                  <a:schemeClr val="accent1"/>
                </a:solidFill>
              </a:defRPr>
            </a:lvl1pPr>
            <a:lvl2pPr>
              <a:defRPr sz="1350" cap="all" baseline="0">
                <a:solidFill>
                  <a:schemeClr val="bg1"/>
                </a:solidFill>
              </a:defRPr>
            </a:lvl2pPr>
            <a:lvl3pPr>
              <a:defRPr sz="1350" cap="all" baseline="0">
                <a:solidFill>
                  <a:schemeClr val="bg1"/>
                </a:solidFill>
              </a:defRPr>
            </a:lvl3pPr>
            <a:lvl4pPr>
              <a:defRPr sz="1350" cap="all" baseline="0">
                <a:solidFill>
                  <a:schemeClr val="bg1"/>
                </a:solidFill>
              </a:defRPr>
            </a:lvl4pPr>
            <a:lvl5pPr>
              <a:defRPr sz="1350" cap="all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Place headline here</a:t>
            </a:r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BAFA4A26-7C41-8022-DB29-4F4ACE2CF23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652567" y="4984237"/>
            <a:ext cx="2733991" cy="599306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100" b="0" i="0" cap="none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350" cap="all" baseline="0">
                <a:solidFill>
                  <a:schemeClr val="bg1"/>
                </a:solidFill>
              </a:defRPr>
            </a:lvl2pPr>
            <a:lvl3pPr>
              <a:defRPr sz="1350" cap="all" baseline="0">
                <a:solidFill>
                  <a:schemeClr val="bg1"/>
                </a:solidFill>
              </a:defRPr>
            </a:lvl3pPr>
            <a:lvl4pPr>
              <a:defRPr sz="1350" cap="all" baseline="0">
                <a:solidFill>
                  <a:schemeClr val="bg1"/>
                </a:solidFill>
              </a:defRPr>
            </a:lvl4pPr>
            <a:lvl5pPr>
              <a:defRPr sz="1350" cap="all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Lorem Ipsum is simply dummy text of the printing and typesetting industry. </a:t>
            </a:r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BD73856D-E59E-4366-3033-AF56854523C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537029" y="4616663"/>
            <a:ext cx="2733992" cy="344531"/>
          </a:xfrm>
          <a:noFill/>
        </p:spPr>
        <p:txBody>
          <a:bodyPr lIns="144000" anchor="ctr" anchorCtr="0">
            <a:normAutofit/>
          </a:bodyPr>
          <a:lstStyle>
            <a:lvl1pPr marL="0" indent="0">
              <a:buFontTx/>
              <a:buNone/>
              <a:defRPr sz="1300" b="1" cap="all" baseline="0">
                <a:solidFill>
                  <a:schemeClr val="accent1"/>
                </a:solidFill>
              </a:defRPr>
            </a:lvl1pPr>
            <a:lvl2pPr>
              <a:defRPr sz="1350" cap="all" baseline="0">
                <a:solidFill>
                  <a:schemeClr val="bg1"/>
                </a:solidFill>
              </a:defRPr>
            </a:lvl2pPr>
            <a:lvl3pPr>
              <a:defRPr sz="1350" cap="all" baseline="0">
                <a:solidFill>
                  <a:schemeClr val="bg1"/>
                </a:solidFill>
              </a:defRPr>
            </a:lvl3pPr>
            <a:lvl4pPr>
              <a:defRPr sz="1350" cap="all" baseline="0">
                <a:solidFill>
                  <a:schemeClr val="bg1"/>
                </a:solidFill>
              </a:defRPr>
            </a:lvl4pPr>
            <a:lvl5pPr>
              <a:defRPr sz="1350" cap="all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Place headline here</a:t>
            </a:r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F6B05D18-46C2-AD53-7BFE-C91A22444BD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537029" y="4984237"/>
            <a:ext cx="2733992" cy="599306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100" b="0" i="0" cap="none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350" cap="all" baseline="0">
                <a:solidFill>
                  <a:schemeClr val="bg1"/>
                </a:solidFill>
              </a:defRPr>
            </a:lvl2pPr>
            <a:lvl3pPr>
              <a:defRPr sz="1350" cap="all" baseline="0">
                <a:solidFill>
                  <a:schemeClr val="bg1"/>
                </a:solidFill>
              </a:defRPr>
            </a:lvl3pPr>
            <a:lvl4pPr>
              <a:defRPr sz="1350" cap="all" baseline="0">
                <a:solidFill>
                  <a:schemeClr val="bg1"/>
                </a:solidFill>
              </a:defRPr>
            </a:lvl4pPr>
            <a:lvl5pPr>
              <a:defRPr sz="1350" cap="all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Lorem Ipsum is simply dummy text of the printing and typesetting industry. 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276280B8-0D7E-8F04-5901-189B287FCB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61425" y="842898"/>
            <a:ext cx="8730979" cy="510697"/>
          </a:xfrm>
        </p:spPr>
        <p:txBody>
          <a:bodyPr anchor="b" anchorCtr="0"/>
          <a:lstStyle>
            <a:lvl1pPr algn="l">
              <a:defRPr sz="2700" b="1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PLACE HEADLINE HERE</a:t>
            </a:r>
          </a:p>
        </p:txBody>
      </p:sp>
      <p:sp>
        <p:nvSpPr>
          <p:cNvPr id="25" name="Text Placeholder 90">
            <a:extLst>
              <a:ext uri="{FF2B5EF4-FFF2-40B4-BE49-F238E27FC236}">
                <a16:creationId xmlns:a16="http://schemas.microsoft.com/office/drawing/2014/main" id="{EFBEE9F7-1D44-7066-487D-54DC5B801D1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61424" y="1380110"/>
            <a:ext cx="8730980" cy="280526"/>
          </a:xfrm>
        </p:spPr>
        <p:txBody>
          <a:bodyPr wrap="square">
            <a:spAutoFit/>
          </a:bodyPr>
          <a:lstStyle>
            <a:lvl1pPr marL="0" indent="0" algn="l">
              <a:buNone/>
              <a:defRPr sz="1350" b="1" i="0" cap="all" baseline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Place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7967379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1. 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black and pink corner&#10;&#10;Description automatically generated">
            <a:extLst>
              <a:ext uri="{FF2B5EF4-FFF2-40B4-BE49-F238E27FC236}">
                <a16:creationId xmlns:a16="http://schemas.microsoft.com/office/drawing/2014/main" id="{D62AF83D-12EC-E335-82EF-EB09DE67D1C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6284843" y="0"/>
            <a:ext cx="6096000" cy="6864626"/>
          </a:xfrm>
          <a:prstGeom prst="rect">
            <a:avLst/>
          </a:prstGeom>
        </p:spPr>
      </p:pic>
      <p:sp>
        <p:nvSpPr>
          <p:cNvPr id="6" name="Rounded Rectangle 35">
            <a:extLst>
              <a:ext uri="{FF2B5EF4-FFF2-40B4-BE49-F238E27FC236}">
                <a16:creationId xmlns:a16="http://schemas.microsoft.com/office/drawing/2014/main" id="{7BE2CBDE-D8BB-74CD-9097-710584D89790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768105" y="1807236"/>
            <a:ext cx="2733991" cy="2682923"/>
          </a:xfrm>
          <a:prstGeom prst="roundRect">
            <a:avLst>
              <a:gd name="adj" fmla="val 0"/>
            </a:avLst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tIns="216000" anchor="t" anchorCtr="0">
            <a:noAutofit/>
          </a:bodyPr>
          <a:lstStyle>
            <a:lvl1pPr marL="0" indent="0" algn="ctr">
              <a:buNone/>
              <a:defRPr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Place image here</a:t>
            </a:r>
          </a:p>
        </p:txBody>
      </p:sp>
      <p:sp>
        <p:nvSpPr>
          <p:cNvPr id="7" name="Rounded Rectangle 35">
            <a:extLst>
              <a:ext uri="{FF2B5EF4-FFF2-40B4-BE49-F238E27FC236}">
                <a16:creationId xmlns:a16="http://schemas.microsoft.com/office/drawing/2014/main" id="{2118161D-0AF1-E9F7-C09E-845D8868085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652567" y="1807236"/>
            <a:ext cx="2733991" cy="2682923"/>
          </a:xfrm>
          <a:prstGeom prst="roundRect">
            <a:avLst>
              <a:gd name="adj" fmla="val 0"/>
            </a:avLst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tIns="216000" anchor="t" anchorCtr="0">
            <a:noAutofit/>
          </a:bodyPr>
          <a:lstStyle>
            <a:lvl1pPr marL="0" indent="0" algn="ctr">
              <a:buNone/>
              <a:defRPr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Place image here</a:t>
            </a:r>
          </a:p>
        </p:txBody>
      </p:sp>
      <p:sp>
        <p:nvSpPr>
          <p:cNvPr id="8" name="Rounded Rectangle 35">
            <a:extLst>
              <a:ext uri="{FF2B5EF4-FFF2-40B4-BE49-F238E27FC236}">
                <a16:creationId xmlns:a16="http://schemas.microsoft.com/office/drawing/2014/main" id="{C7D83F74-3414-0EC4-801C-CF77A0B1E7AB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537030" y="1807236"/>
            <a:ext cx="2733991" cy="2682923"/>
          </a:xfrm>
          <a:prstGeom prst="roundRect">
            <a:avLst>
              <a:gd name="adj" fmla="val 0"/>
            </a:avLst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tIns="216000" anchor="t" anchorCtr="0">
            <a:noAutofit/>
          </a:bodyPr>
          <a:lstStyle>
            <a:lvl1pPr marL="0" indent="0" algn="ctr">
              <a:buNone/>
              <a:defRPr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Place image here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A5188E7-FC70-9344-3167-E0E0DF76C38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309994" y="6424891"/>
            <a:ext cx="627955" cy="168089"/>
          </a:xfrm>
          <a:prstGeom prst="rect">
            <a:avLst/>
          </a:prstGeom>
        </p:spPr>
      </p:pic>
      <p:sp>
        <p:nvSpPr>
          <p:cNvPr id="4" name="Slide Number Placeholder 17">
            <a:extLst>
              <a:ext uri="{FF2B5EF4-FFF2-40B4-BE49-F238E27FC236}">
                <a16:creationId xmlns:a16="http://schemas.microsoft.com/office/drawing/2014/main" id="{6F02F9FA-1CFC-A4A5-7BBA-F6E68ECA9D34}"/>
              </a:ext>
            </a:extLst>
          </p:cNvPr>
          <p:cNvSpPr txBox="1">
            <a:spLocks/>
          </p:cNvSpPr>
          <p:nvPr userDrawn="1"/>
        </p:nvSpPr>
        <p:spPr>
          <a:xfrm>
            <a:off x="10424333" y="6502836"/>
            <a:ext cx="396240" cy="92333"/>
          </a:xfrm>
          <a:prstGeom prst="rect">
            <a:avLst/>
          </a:prstGeom>
        </p:spPr>
        <p:txBody>
          <a:bodyPr lIns="0" tIns="0" rIns="0" bIns="0" anchor="b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69B3A485-3E4C-41F9-8CEF-7981065CB3BC}" type="slidenum">
              <a:rPr kumimoji="0" lang="en-US" sz="6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‹#›</a:t>
            </a:fld>
            <a:endParaRPr kumimoji="0" lang="en-US" sz="6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FD23091-36CD-18B8-07E2-B554DC4A3F53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61270" y="260351"/>
            <a:ext cx="366783" cy="273050"/>
          </a:xfrm>
          <a:prstGeom prst="rect">
            <a:avLst/>
          </a:prstGeom>
        </p:spPr>
      </p:pic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0DB59180-36F4-07E2-29DA-AAB1B4B5973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761425" y="4616663"/>
            <a:ext cx="2740672" cy="344531"/>
          </a:xfrm>
          <a:noFill/>
        </p:spPr>
        <p:txBody>
          <a:bodyPr lIns="144000" anchor="ctr" anchorCtr="0">
            <a:normAutofit/>
          </a:bodyPr>
          <a:lstStyle>
            <a:lvl1pPr marL="0" indent="0">
              <a:buFontTx/>
              <a:buNone/>
              <a:defRPr sz="1300" b="1" cap="all" baseline="0">
                <a:solidFill>
                  <a:schemeClr val="tx2"/>
                </a:solidFill>
              </a:defRPr>
            </a:lvl1pPr>
            <a:lvl2pPr>
              <a:defRPr sz="1350" cap="all" baseline="0">
                <a:solidFill>
                  <a:schemeClr val="bg1"/>
                </a:solidFill>
              </a:defRPr>
            </a:lvl2pPr>
            <a:lvl3pPr>
              <a:defRPr sz="1350" cap="all" baseline="0">
                <a:solidFill>
                  <a:schemeClr val="bg1"/>
                </a:solidFill>
              </a:defRPr>
            </a:lvl3pPr>
            <a:lvl4pPr>
              <a:defRPr sz="1350" cap="all" baseline="0">
                <a:solidFill>
                  <a:schemeClr val="bg1"/>
                </a:solidFill>
              </a:defRPr>
            </a:lvl4pPr>
            <a:lvl5pPr>
              <a:defRPr sz="1350" cap="all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Place headline here</a:t>
            </a:r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1D79E667-36AA-1DC2-54D9-9BF070DAE8A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761425" y="4984237"/>
            <a:ext cx="2740672" cy="599306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100" b="0" i="0" cap="none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350" cap="all" baseline="0">
                <a:solidFill>
                  <a:schemeClr val="bg1"/>
                </a:solidFill>
              </a:defRPr>
            </a:lvl2pPr>
            <a:lvl3pPr>
              <a:defRPr sz="1350" cap="all" baseline="0">
                <a:solidFill>
                  <a:schemeClr val="bg1"/>
                </a:solidFill>
              </a:defRPr>
            </a:lvl3pPr>
            <a:lvl4pPr>
              <a:defRPr sz="1350" cap="all" baseline="0">
                <a:solidFill>
                  <a:schemeClr val="bg1"/>
                </a:solidFill>
              </a:defRPr>
            </a:lvl4pPr>
            <a:lvl5pPr>
              <a:defRPr sz="1350" cap="all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Lorem Ipsum is simply dummy text of the printing and typesetting industry. </a:t>
            </a:r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76166683-7602-8EC1-F104-224CA007F36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652567" y="4616663"/>
            <a:ext cx="2733991" cy="344531"/>
          </a:xfrm>
          <a:noFill/>
        </p:spPr>
        <p:txBody>
          <a:bodyPr lIns="144000" anchor="ctr" anchorCtr="0">
            <a:normAutofit/>
          </a:bodyPr>
          <a:lstStyle>
            <a:lvl1pPr marL="0" indent="0">
              <a:buFontTx/>
              <a:buNone/>
              <a:defRPr sz="1300" b="1" cap="all" baseline="0">
                <a:solidFill>
                  <a:schemeClr val="tx2"/>
                </a:solidFill>
              </a:defRPr>
            </a:lvl1pPr>
            <a:lvl2pPr>
              <a:defRPr sz="1350" cap="all" baseline="0">
                <a:solidFill>
                  <a:schemeClr val="bg1"/>
                </a:solidFill>
              </a:defRPr>
            </a:lvl2pPr>
            <a:lvl3pPr>
              <a:defRPr sz="1350" cap="all" baseline="0">
                <a:solidFill>
                  <a:schemeClr val="bg1"/>
                </a:solidFill>
              </a:defRPr>
            </a:lvl3pPr>
            <a:lvl4pPr>
              <a:defRPr sz="1350" cap="all" baseline="0">
                <a:solidFill>
                  <a:schemeClr val="bg1"/>
                </a:solidFill>
              </a:defRPr>
            </a:lvl4pPr>
            <a:lvl5pPr>
              <a:defRPr sz="1350" cap="all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Place headline here</a:t>
            </a:r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4268A53E-3DFF-E4F1-0B40-EEBA04C0487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652567" y="4984237"/>
            <a:ext cx="2733991" cy="599306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100" b="0" i="0" cap="none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350" cap="all" baseline="0">
                <a:solidFill>
                  <a:schemeClr val="bg1"/>
                </a:solidFill>
              </a:defRPr>
            </a:lvl2pPr>
            <a:lvl3pPr>
              <a:defRPr sz="1350" cap="all" baseline="0">
                <a:solidFill>
                  <a:schemeClr val="bg1"/>
                </a:solidFill>
              </a:defRPr>
            </a:lvl3pPr>
            <a:lvl4pPr>
              <a:defRPr sz="1350" cap="all" baseline="0">
                <a:solidFill>
                  <a:schemeClr val="bg1"/>
                </a:solidFill>
              </a:defRPr>
            </a:lvl4pPr>
            <a:lvl5pPr>
              <a:defRPr sz="1350" cap="all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Lorem Ipsum is simply dummy text of the printing and typesetting industry. </a:t>
            </a:r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996F53AC-1DEF-071C-6596-ADC6173DCC8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537029" y="4616663"/>
            <a:ext cx="2733992" cy="344531"/>
          </a:xfrm>
          <a:noFill/>
        </p:spPr>
        <p:txBody>
          <a:bodyPr lIns="144000" anchor="ctr" anchorCtr="0">
            <a:normAutofit/>
          </a:bodyPr>
          <a:lstStyle>
            <a:lvl1pPr marL="0" indent="0">
              <a:buFontTx/>
              <a:buNone/>
              <a:defRPr sz="1300" b="1" cap="all" baseline="0">
                <a:solidFill>
                  <a:schemeClr val="tx2"/>
                </a:solidFill>
              </a:defRPr>
            </a:lvl1pPr>
            <a:lvl2pPr>
              <a:defRPr sz="1350" cap="all" baseline="0">
                <a:solidFill>
                  <a:schemeClr val="bg1"/>
                </a:solidFill>
              </a:defRPr>
            </a:lvl2pPr>
            <a:lvl3pPr>
              <a:defRPr sz="1350" cap="all" baseline="0">
                <a:solidFill>
                  <a:schemeClr val="bg1"/>
                </a:solidFill>
              </a:defRPr>
            </a:lvl3pPr>
            <a:lvl4pPr>
              <a:defRPr sz="1350" cap="all" baseline="0">
                <a:solidFill>
                  <a:schemeClr val="bg1"/>
                </a:solidFill>
              </a:defRPr>
            </a:lvl4pPr>
            <a:lvl5pPr>
              <a:defRPr sz="1350" cap="all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Place headline here</a:t>
            </a:r>
          </a:p>
        </p:txBody>
      </p:sp>
      <p:sp>
        <p:nvSpPr>
          <p:cNvPr id="21" name="Text Placeholder 6">
            <a:extLst>
              <a:ext uri="{FF2B5EF4-FFF2-40B4-BE49-F238E27FC236}">
                <a16:creationId xmlns:a16="http://schemas.microsoft.com/office/drawing/2014/main" id="{D53A5423-14F9-5D9C-FBDA-AC120A1BD7B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537029" y="4984237"/>
            <a:ext cx="2733992" cy="599306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100" b="0" i="0" cap="none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350" cap="all" baseline="0">
                <a:solidFill>
                  <a:schemeClr val="bg1"/>
                </a:solidFill>
              </a:defRPr>
            </a:lvl2pPr>
            <a:lvl3pPr>
              <a:defRPr sz="1350" cap="all" baseline="0">
                <a:solidFill>
                  <a:schemeClr val="bg1"/>
                </a:solidFill>
              </a:defRPr>
            </a:lvl3pPr>
            <a:lvl4pPr>
              <a:defRPr sz="1350" cap="all" baseline="0">
                <a:solidFill>
                  <a:schemeClr val="bg1"/>
                </a:solidFill>
              </a:defRPr>
            </a:lvl4pPr>
            <a:lvl5pPr>
              <a:defRPr sz="1350" cap="all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Lorem Ipsum is simply dummy text of the printing and typesetting industry. </a:t>
            </a: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A0542E6A-3A46-FCF2-E463-C1185E272B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61425" y="842898"/>
            <a:ext cx="8730979" cy="510697"/>
          </a:xfrm>
        </p:spPr>
        <p:txBody>
          <a:bodyPr anchor="b" anchorCtr="0"/>
          <a:lstStyle>
            <a:lvl1pPr algn="l">
              <a:defRPr sz="2700" b="1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PLACE HEADLINE HERE</a:t>
            </a:r>
          </a:p>
        </p:txBody>
      </p:sp>
      <p:sp>
        <p:nvSpPr>
          <p:cNvPr id="28" name="Text Placeholder 90">
            <a:extLst>
              <a:ext uri="{FF2B5EF4-FFF2-40B4-BE49-F238E27FC236}">
                <a16:creationId xmlns:a16="http://schemas.microsoft.com/office/drawing/2014/main" id="{A3B12EF5-1C6E-4A6D-04E5-F65A4AFDD3E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61424" y="1380110"/>
            <a:ext cx="8730980" cy="280526"/>
          </a:xfrm>
        </p:spPr>
        <p:txBody>
          <a:bodyPr wrap="square">
            <a:spAutoFit/>
          </a:bodyPr>
          <a:lstStyle>
            <a:lvl1pPr marL="0" indent="0" algn="l">
              <a:buNone/>
              <a:defRPr sz="1350" b="1" i="0" cap="all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Place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4730252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1. 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 descr="A black and orange background&#10;&#10;Description automatically generated">
            <a:extLst>
              <a:ext uri="{FF2B5EF4-FFF2-40B4-BE49-F238E27FC236}">
                <a16:creationId xmlns:a16="http://schemas.microsoft.com/office/drawing/2014/main" id="{399A8219-3C8F-5A6C-5578-582361DC1C0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5392"/>
          <a:stretch/>
        </p:blipFill>
        <p:spPr>
          <a:xfrm>
            <a:off x="10082288" y="0"/>
            <a:ext cx="2109712" cy="6864626"/>
          </a:xfrm>
          <a:prstGeom prst="rect">
            <a:avLst/>
          </a:prstGeom>
        </p:spPr>
      </p:pic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DE06997F-991C-8B9A-E015-3D8B0A9D284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5653" y="4797200"/>
            <a:ext cx="3047855" cy="344531"/>
          </a:xfrm>
          <a:noFill/>
        </p:spPr>
        <p:txBody>
          <a:bodyPr lIns="144000" anchor="ctr" anchorCtr="0">
            <a:normAutofit/>
          </a:bodyPr>
          <a:lstStyle>
            <a:lvl1pPr marL="0" indent="0">
              <a:buFontTx/>
              <a:buNone/>
              <a:defRPr sz="1300" b="1" cap="all" baseline="0">
                <a:solidFill>
                  <a:schemeClr val="tx2"/>
                </a:solidFill>
              </a:defRPr>
            </a:lvl1pPr>
            <a:lvl2pPr>
              <a:defRPr sz="1350" cap="all" baseline="0">
                <a:solidFill>
                  <a:schemeClr val="bg1"/>
                </a:solidFill>
              </a:defRPr>
            </a:lvl2pPr>
            <a:lvl3pPr>
              <a:defRPr sz="1350" cap="all" baseline="0">
                <a:solidFill>
                  <a:schemeClr val="bg1"/>
                </a:solidFill>
              </a:defRPr>
            </a:lvl3pPr>
            <a:lvl4pPr>
              <a:defRPr sz="1350" cap="all" baseline="0">
                <a:solidFill>
                  <a:schemeClr val="bg1"/>
                </a:solidFill>
              </a:defRPr>
            </a:lvl4pPr>
            <a:lvl5pPr>
              <a:defRPr sz="1350" cap="all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Place headline here</a:t>
            </a:r>
          </a:p>
        </p:txBody>
      </p:sp>
      <p:sp>
        <p:nvSpPr>
          <p:cNvPr id="9" name="Rounded Rectangle 35">
            <a:extLst>
              <a:ext uri="{FF2B5EF4-FFF2-40B4-BE49-F238E27FC236}">
                <a16:creationId xmlns:a16="http://schemas.microsoft.com/office/drawing/2014/main" id="{810A2343-6703-B0DA-209E-273B98B0D57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35653" y="1731252"/>
            <a:ext cx="3047855" cy="2922942"/>
          </a:xfrm>
          <a:prstGeom prst="roundRect">
            <a:avLst>
              <a:gd name="adj" fmla="val 0"/>
            </a:avLst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tIns="216000" anchor="t" anchorCtr="0">
            <a:noAutofit/>
          </a:bodyPr>
          <a:lstStyle>
            <a:lvl1pPr marL="0" indent="0" algn="ctr">
              <a:buNone/>
              <a:defRPr sz="1000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Place image here</a:t>
            </a:r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3149A3A0-2E53-CE95-C5E1-4F2DA578930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35653" y="5164774"/>
            <a:ext cx="3047855" cy="599306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100" b="0" i="0" cap="none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350" cap="all" baseline="0">
                <a:solidFill>
                  <a:schemeClr val="bg1"/>
                </a:solidFill>
              </a:defRPr>
            </a:lvl2pPr>
            <a:lvl3pPr>
              <a:defRPr sz="1350" cap="all" baseline="0">
                <a:solidFill>
                  <a:schemeClr val="bg1"/>
                </a:solidFill>
              </a:defRPr>
            </a:lvl3pPr>
            <a:lvl4pPr>
              <a:defRPr sz="1350" cap="all" baseline="0">
                <a:solidFill>
                  <a:schemeClr val="bg1"/>
                </a:solidFill>
              </a:defRPr>
            </a:lvl4pPr>
            <a:lvl5pPr>
              <a:defRPr sz="1350" cap="all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Lorem Ipsum is simply dummy text of the printing and typesetting industry. 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623A581B-CAFE-BEAF-7891-44CCED028C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5653" y="842898"/>
            <a:ext cx="9956751" cy="510697"/>
          </a:xfrm>
        </p:spPr>
        <p:txBody>
          <a:bodyPr anchor="b" anchorCtr="0"/>
          <a:lstStyle>
            <a:lvl1pPr algn="l">
              <a:defRPr sz="2700" b="1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PLACE HEADLINE HERE</a:t>
            </a:r>
          </a:p>
        </p:txBody>
      </p:sp>
      <p:sp>
        <p:nvSpPr>
          <p:cNvPr id="18" name="Text Placeholder 90">
            <a:extLst>
              <a:ext uri="{FF2B5EF4-FFF2-40B4-BE49-F238E27FC236}">
                <a16:creationId xmlns:a16="http://schemas.microsoft.com/office/drawing/2014/main" id="{8ED8913B-A4E5-3116-A7EF-7CF2EB32CB4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5652" y="1380110"/>
            <a:ext cx="9956752" cy="280526"/>
          </a:xfrm>
        </p:spPr>
        <p:txBody>
          <a:bodyPr wrap="square">
            <a:spAutoFit/>
          </a:bodyPr>
          <a:lstStyle>
            <a:lvl1pPr marL="0" indent="0" algn="l">
              <a:buNone/>
              <a:defRPr sz="1350" b="1" i="0" cap="all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Place subtitle here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2C38B68A-2D8C-1089-9739-C9F83304B21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309994" y="6424891"/>
            <a:ext cx="627955" cy="168089"/>
          </a:xfrm>
          <a:prstGeom prst="rect">
            <a:avLst/>
          </a:prstGeom>
        </p:spPr>
      </p:pic>
      <p:sp>
        <p:nvSpPr>
          <p:cNvPr id="20" name="Slide Number Placeholder 17">
            <a:extLst>
              <a:ext uri="{FF2B5EF4-FFF2-40B4-BE49-F238E27FC236}">
                <a16:creationId xmlns:a16="http://schemas.microsoft.com/office/drawing/2014/main" id="{6E8B9E82-7BF8-7A1E-7FF7-F2B4E74E9BEB}"/>
              </a:ext>
            </a:extLst>
          </p:cNvPr>
          <p:cNvSpPr txBox="1">
            <a:spLocks/>
          </p:cNvSpPr>
          <p:nvPr userDrawn="1"/>
        </p:nvSpPr>
        <p:spPr>
          <a:xfrm>
            <a:off x="10424333" y="6502836"/>
            <a:ext cx="396240" cy="92333"/>
          </a:xfrm>
          <a:prstGeom prst="rect">
            <a:avLst/>
          </a:prstGeom>
        </p:spPr>
        <p:txBody>
          <a:bodyPr lIns="0" tIns="0" rIns="0" bIns="0" anchor="b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69B3A485-3E4C-41F9-8CEF-7981065CB3BC}" type="slidenum">
              <a:rPr kumimoji="0" lang="en-US" sz="6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‹#›</a:t>
            </a:fld>
            <a:endParaRPr kumimoji="0" lang="en-US" sz="6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746608CA-0F74-B4BF-EBBF-50FFDE826E3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61270" y="260351"/>
            <a:ext cx="366783" cy="273050"/>
          </a:xfrm>
          <a:prstGeom prst="rect">
            <a:avLst/>
          </a:prstGeom>
        </p:spPr>
      </p:pic>
      <p:sp>
        <p:nvSpPr>
          <p:cNvPr id="26" name="Text Placeholder 6">
            <a:extLst>
              <a:ext uri="{FF2B5EF4-FFF2-40B4-BE49-F238E27FC236}">
                <a16:creationId xmlns:a16="http://schemas.microsoft.com/office/drawing/2014/main" id="{F2BF0589-A72C-EB05-838B-505A17B2F00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781703" y="4797200"/>
            <a:ext cx="3047855" cy="344531"/>
          </a:xfrm>
          <a:noFill/>
        </p:spPr>
        <p:txBody>
          <a:bodyPr lIns="144000" anchor="ctr" anchorCtr="0">
            <a:normAutofit/>
          </a:bodyPr>
          <a:lstStyle>
            <a:lvl1pPr marL="0" indent="0">
              <a:buFontTx/>
              <a:buNone/>
              <a:defRPr sz="1300" b="1" cap="all" baseline="0">
                <a:solidFill>
                  <a:schemeClr val="tx2"/>
                </a:solidFill>
              </a:defRPr>
            </a:lvl1pPr>
            <a:lvl2pPr>
              <a:defRPr sz="1350" cap="all" baseline="0">
                <a:solidFill>
                  <a:schemeClr val="bg1"/>
                </a:solidFill>
              </a:defRPr>
            </a:lvl2pPr>
            <a:lvl3pPr>
              <a:defRPr sz="1350" cap="all" baseline="0">
                <a:solidFill>
                  <a:schemeClr val="bg1"/>
                </a:solidFill>
              </a:defRPr>
            </a:lvl3pPr>
            <a:lvl4pPr>
              <a:defRPr sz="1350" cap="all" baseline="0">
                <a:solidFill>
                  <a:schemeClr val="bg1"/>
                </a:solidFill>
              </a:defRPr>
            </a:lvl4pPr>
            <a:lvl5pPr>
              <a:defRPr sz="1350" cap="all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Place headline here</a:t>
            </a:r>
          </a:p>
        </p:txBody>
      </p:sp>
      <p:sp>
        <p:nvSpPr>
          <p:cNvPr id="28" name="Rounded Rectangle 35">
            <a:extLst>
              <a:ext uri="{FF2B5EF4-FFF2-40B4-BE49-F238E27FC236}">
                <a16:creationId xmlns:a16="http://schemas.microsoft.com/office/drawing/2014/main" id="{1E7CB1C5-2F7E-D36B-0EB1-C1225AB02336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3785043" y="1731252"/>
            <a:ext cx="3047855" cy="2922942"/>
          </a:xfrm>
          <a:prstGeom prst="roundRect">
            <a:avLst>
              <a:gd name="adj" fmla="val 0"/>
            </a:avLst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tIns="216000" anchor="t" anchorCtr="0">
            <a:noAutofit/>
          </a:bodyPr>
          <a:lstStyle>
            <a:lvl1pPr marL="0" indent="0" algn="ctr">
              <a:buNone/>
              <a:defRPr sz="1000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Place image here</a:t>
            </a:r>
          </a:p>
        </p:txBody>
      </p:sp>
      <p:sp>
        <p:nvSpPr>
          <p:cNvPr id="29" name="Text Placeholder 6">
            <a:extLst>
              <a:ext uri="{FF2B5EF4-FFF2-40B4-BE49-F238E27FC236}">
                <a16:creationId xmlns:a16="http://schemas.microsoft.com/office/drawing/2014/main" id="{22B45456-4B32-4857-AF8A-150FC98AAAF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81703" y="5164774"/>
            <a:ext cx="3047855" cy="599306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100" b="0" i="0" cap="none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350" cap="all" baseline="0">
                <a:solidFill>
                  <a:schemeClr val="bg1"/>
                </a:solidFill>
              </a:defRPr>
            </a:lvl2pPr>
            <a:lvl3pPr>
              <a:defRPr sz="1350" cap="all" baseline="0">
                <a:solidFill>
                  <a:schemeClr val="bg1"/>
                </a:solidFill>
              </a:defRPr>
            </a:lvl3pPr>
            <a:lvl4pPr>
              <a:defRPr sz="1350" cap="all" baseline="0">
                <a:solidFill>
                  <a:schemeClr val="bg1"/>
                </a:solidFill>
              </a:defRPr>
            </a:lvl4pPr>
            <a:lvl5pPr>
              <a:defRPr sz="1350" cap="all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Lorem Ipsum is simply dummy text of the printing and typesetting industry. </a:t>
            </a:r>
          </a:p>
        </p:txBody>
      </p:sp>
      <p:sp>
        <p:nvSpPr>
          <p:cNvPr id="30" name="Text Placeholder 6">
            <a:extLst>
              <a:ext uri="{FF2B5EF4-FFF2-40B4-BE49-F238E27FC236}">
                <a16:creationId xmlns:a16="http://schemas.microsoft.com/office/drawing/2014/main" id="{844BDF29-86D2-7274-A61A-801B1224156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042468" y="4797200"/>
            <a:ext cx="3039820" cy="344531"/>
          </a:xfrm>
          <a:noFill/>
        </p:spPr>
        <p:txBody>
          <a:bodyPr lIns="144000" anchor="ctr" anchorCtr="0">
            <a:normAutofit/>
          </a:bodyPr>
          <a:lstStyle>
            <a:lvl1pPr marL="0" indent="0">
              <a:buFontTx/>
              <a:buNone/>
              <a:defRPr sz="1300" b="1" cap="all" baseline="0">
                <a:solidFill>
                  <a:schemeClr val="tx2"/>
                </a:solidFill>
              </a:defRPr>
            </a:lvl1pPr>
            <a:lvl2pPr>
              <a:defRPr sz="1350" cap="all" baseline="0">
                <a:solidFill>
                  <a:schemeClr val="bg1"/>
                </a:solidFill>
              </a:defRPr>
            </a:lvl2pPr>
            <a:lvl3pPr>
              <a:defRPr sz="1350" cap="all" baseline="0">
                <a:solidFill>
                  <a:schemeClr val="bg1"/>
                </a:solidFill>
              </a:defRPr>
            </a:lvl3pPr>
            <a:lvl4pPr>
              <a:defRPr sz="1350" cap="all" baseline="0">
                <a:solidFill>
                  <a:schemeClr val="bg1"/>
                </a:solidFill>
              </a:defRPr>
            </a:lvl4pPr>
            <a:lvl5pPr>
              <a:defRPr sz="1350" cap="all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Place headline here</a:t>
            </a:r>
          </a:p>
        </p:txBody>
      </p:sp>
      <p:sp>
        <p:nvSpPr>
          <p:cNvPr id="31" name="Rounded Rectangle 35">
            <a:extLst>
              <a:ext uri="{FF2B5EF4-FFF2-40B4-BE49-F238E27FC236}">
                <a16:creationId xmlns:a16="http://schemas.microsoft.com/office/drawing/2014/main" id="{D3969721-F61B-879B-D3AF-DC0404B49BCC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7034433" y="1731252"/>
            <a:ext cx="3047855" cy="2922942"/>
          </a:xfrm>
          <a:prstGeom prst="roundRect">
            <a:avLst>
              <a:gd name="adj" fmla="val 0"/>
            </a:avLst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tIns="216000" anchor="t" anchorCtr="0">
            <a:noAutofit/>
          </a:bodyPr>
          <a:lstStyle>
            <a:lvl1pPr marL="0" indent="0" algn="ctr">
              <a:buNone/>
              <a:defRPr sz="1000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Place image here</a:t>
            </a:r>
          </a:p>
        </p:txBody>
      </p:sp>
      <p:sp>
        <p:nvSpPr>
          <p:cNvPr id="32" name="Text Placeholder 6">
            <a:extLst>
              <a:ext uri="{FF2B5EF4-FFF2-40B4-BE49-F238E27FC236}">
                <a16:creationId xmlns:a16="http://schemas.microsoft.com/office/drawing/2014/main" id="{80927347-E34E-1767-7DC9-CE9E1F0BC2A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042468" y="5164774"/>
            <a:ext cx="3039820" cy="599306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100" b="0" i="0" cap="none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350" cap="all" baseline="0">
                <a:solidFill>
                  <a:schemeClr val="bg1"/>
                </a:solidFill>
              </a:defRPr>
            </a:lvl2pPr>
            <a:lvl3pPr>
              <a:defRPr sz="1350" cap="all" baseline="0">
                <a:solidFill>
                  <a:schemeClr val="bg1"/>
                </a:solidFill>
              </a:defRPr>
            </a:lvl3pPr>
            <a:lvl4pPr>
              <a:defRPr sz="1350" cap="all" baseline="0">
                <a:solidFill>
                  <a:schemeClr val="bg1"/>
                </a:solidFill>
              </a:defRPr>
            </a:lvl4pPr>
            <a:lvl5pPr>
              <a:defRPr sz="1350" cap="all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Lorem Ipsum is simply dummy text of the printing and typesetting industry. </a:t>
            </a:r>
          </a:p>
        </p:txBody>
      </p:sp>
    </p:spTree>
    <p:extLst>
      <p:ext uri="{BB962C8B-B14F-4D97-AF65-F5344CB8AC3E}">
        <p14:creationId xmlns:p14="http://schemas.microsoft.com/office/powerpoint/2010/main" val="17406951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1. 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black and pink background&#10;&#10;Description automatically generated">
            <a:extLst>
              <a:ext uri="{FF2B5EF4-FFF2-40B4-BE49-F238E27FC236}">
                <a16:creationId xmlns:a16="http://schemas.microsoft.com/office/drawing/2014/main" id="{ECADACA0-4547-D3D2-C86C-FD3FD85FCE7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2835" y="0"/>
            <a:ext cx="6096000" cy="6864626"/>
          </a:xfrm>
          <a:prstGeom prst="rect">
            <a:avLst/>
          </a:prstGeom>
        </p:spPr>
      </p:pic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9F0958CC-0AF8-26C1-8325-B10F1A8C205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5653" y="4797200"/>
            <a:ext cx="3047855" cy="344531"/>
          </a:xfrm>
          <a:noFill/>
        </p:spPr>
        <p:txBody>
          <a:bodyPr lIns="144000" anchor="ctr" anchorCtr="0">
            <a:normAutofit/>
          </a:bodyPr>
          <a:lstStyle>
            <a:lvl1pPr marL="0" indent="0">
              <a:buFontTx/>
              <a:buNone/>
              <a:defRPr sz="1300" b="1" cap="all" baseline="0">
                <a:solidFill>
                  <a:schemeClr val="tx2"/>
                </a:solidFill>
              </a:defRPr>
            </a:lvl1pPr>
            <a:lvl2pPr>
              <a:defRPr sz="1350" cap="all" baseline="0">
                <a:solidFill>
                  <a:schemeClr val="bg1"/>
                </a:solidFill>
              </a:defRPr>
            </a:lvl2pPr>
            <a:lvl3pPr>
              <a:defRPr sz="1350" cap="all" baseline="0">
                <a:solidFill>
                  <a:schemeClr val="bg1"/>
                </a:solidFill>
              </a:defRPr>
            </a:lvl3pPr>
            <a:lvl4pPr>
              <a:defRPr sz="1350" cap="all" baseline="0">
                <a:solidFill>
                  <a:schemeClr val="bg1"/>
                </a:solidFill>
              </a:defRPr>
            </a:lvl4pPr>
            <a:lvl5pPr>
              <a:defRPr sz="1350" cap="all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Place headline here</a:t>
            </a:r>
          </a:p>
        </p:txBody>
      </p:sp>
      <p:sp>
        <p:nvSpPr>
          <p:cNvPr id="9" name="Rounded Rectangle 35">
            <a:extLst>
              <a:ext uri="{FF2B5EF4-FFF2-40B4-BE49-F238E27FC236}">
                <a16:creationId xmlns:a16="http://schemas.microsoft.com/office/drawing/2014/main" id="{64E57789-8F6C-BEAF-92D9-F2C2938D59E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35653" y="1731252"/>
            <a:ext cx="3047855" cy="2922942"/>
          </a:xfrm>
          <a:prstGeom prst="roundRect">
            <a:avLst>
              <a:gd name="adj" fmla="val 0"/>
            </a:avLst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tIns="216000" anchor="t" anchorCtr="0">
            <a:noAutofit/>
          </a:bodyPr>
          <a:lstStyle>
            <a:lvl1pPr marL="0" indent="0" algn="ctr">
              <a:buNone/>
              <a:defRPr sz="1000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Place image here</a:t>
            </a:r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CF668398-51B2-5FC1-EF76-3C8028ED562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35653" y="5164774"/>
            <a:ext cx="3047855" cy="599306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100" b="0" i="0" cap="none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350" cap="all" baseline="0">
                <a:solidFill>
                  <a:schemeClr val="bg1"/>
                </a:solidFill>
              </a:defRPr>
            </a:lvl2pPr>
            <a:lvl3pPr>
              <a:defRPr sz="1350" cap="all" baseline="0">
                <a:solidFill>
                  <a:schemeClr val="bg1"/>
                </a:solidFill>
              </a:defRPr>
            </a:lvl3pPr>
            <a:lvl4pPr>
              <a:defRPr sz="1350" cap="all" baseline="0">
                <a:solidFill>
                  <a:schemeClr val="bg1"/>
                </a:solidFill>
              </a:defRPr>
            </a:lvl4pPr>
            <a:lvl5pPr>
              <a:defRPr sz="1350" cap="all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Lorem Ipsum is simply dummy text of the printing and typesetting industry. 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220C3E2A-43C1-53A6-4BD5-A9E9C4B964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5653" y="842898"/>
            <a:ext cx="9956751" cy="510697"/>
          </a:xfrm>
        </p:spPr>
        <p:txBody>
          <a:bodyPr anchor="b" anchorCtr="0"/>
          <a:lstStyle>
            <a:lvl1pPr algn="l">
              <a:defRPr sz="2700" b="1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PLACE HEADLINE HERE</a:t>
            </a:r>
          </a:p>
        </p:txBody>
      </p:sp>
      <p:sp>
        <p:nvSpPr>
          <p:cNvPr id="19" name="Text Placeholder 90">
            <a:extLst>
              <a:ext uri="{FF2B5EF4-FFF2-40B4-BE49-F238E27FC236}">
                <a16:creationId xmlns:a16="http://schemas.microsoft.com/office/drawing/2014/main" id="{18710FA6-D387-9A97-6FB3-EF7504B3151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5652" y="1380110"/>
            <a:ext cx="9956752" cy="280526"/>
          </a:xfrm>
        </p:spPr>
        <p:txBody>
          <a:bodyPr wrap="square">
            <a:spAutoFit/>
          </a:bodyPr>
          <a:lstStyle>
            <a:lvl1pPr marL="0" indent="0" algn="l">
              <a:buNone/>
              <a:defRPr sz="1350" b="1" i="0" cap="all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Place subtitle here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AD099B29-6E69-8274-BD15-2CD962CF86A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309994" y="6424891"/>
            <a:ext cx="627955" cy="168089"/>
          </a:xfrm>
          <a:prstGeom prst="rect">
            <a:avLst/>
          </a:prstGeom>
        </p:spPr>
      </p:pic>
      <p:sp>
        <p:nvSpPr>
          <p:cNvPr id="21" name="Slide Number Placeholder 17">
            <a:extLst>
              <a:ext uri="{FF2B5EF4-FFF2-40B4-BE49-F238E27FC236}">
                <a16:creationId xmlns:a16="http://schemas.microsoft.com/office/drawing/2014/main" id="{926AC28B-972B-83A6-EBE1-08CF32621545}"/>
              </a:ext>
            </a:extLst>
          </p:cNvPr>
          <p:cNvSpPr txBox="1">
            <a:spLocks/>
          </p:cNvSpPr>
          <p:nvPr userDrawn="1"/>
        </p:nvSpPr>
        <p:spPr>
          <a:xfrm>
            <a:off x="10424333" y="6502836"/>
            <a:ext cx="396240" cy="92333"/>
          </a:xfrm>
          <a:prstGeom prst="rect">
            <a:avLst/>
          </a:prstGeom>
        </p:spPr>
        <p:txBody>
          <a:bodyPr lIns="0" tIns="0" rIns="0" bIns="0" anchor="b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69B3A485-3E4C-41F9-8CEF-7981065CB3BC}" type="slidenum">
              <a:rPr kumimoji="0" lang="en-US" sz="6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‹#›</a:t>
            </a:fld>
            <a:endParaRPr kumimoji="0" lang="en-US" sz="6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7B1E1CB7-C053-D9A5-0A2F-D1DB1EF43892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61270" y="260351"/>
            <a:ext cx="366783" cy="273050"/>
          </a:xfrm>
          <a:prstGeom prst="rect">
            <a:avLst/>
          </a:prstGeom>
        </p:spPr>
      </p:pic>
      <p:sp>
        <p:nvSpPr>
          <p:cNvPr id="27" name="Text Placeholder 6">
            <a:extLst>
              <a:ext uri="{FF2B5EF4-FFF2-40B4-BE49-F238E27FC236}">
                <a16:creationId xmlns:a16="http://schemas.microsoft.com/office/drawing/2014/main" id="{821106EF-2310-D4A9-1981-0E6216DB801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781703" y="4797200"/>
            <a:ext cx="3047855" cy="344531"/>
          </a:xfrm>
          <a:noFill/>
        </p:spPr>
        <p:txBody>
          <a:bodyPr lIns="144000" anchor="ctr" anchorCtr="0">
            <a:normAutofit/>
          </a:bodyPr>
          <a:lstStyle>
            <a:lvl1pPr marL="0" indent="0">
              <a:buFontTx/>
              <a:buNone/>
              <a:defRPr sz="1300" b="1" cap="all" baseline="0">
                <a:solidFill>
                  <a:schemeClr val="tx2"/>
                </a:solidFill>
              </a:defRPr>
            </a:lvl1pPr>
            <a:lvl2pPr>
              <a:defRPr sz="1350" cap="all" baseline="0">
                <a:solidFill>
                  <a:schemeClr val="bg1"/>
                </a:solidFill>
              </a:defRPr>
            </a:lvl2pPr>
            <a:lvl3pPr>
              <a:defRPr sz="1350" cap="all" baseline="0">
                <a:solidFill>
                  <a:schemeClr val="bg1"/>
                </a:solidFill>
              </a:defRPr>
            </a:lvl3pPr>
            <a:lvl4pPr>
              <a:defRPr sz="1350" cap="all" baseline="0">
                <a:solidFill>
                  <a:schemeClr val="bg1"/>
                </a:solidFill>
              </a:defRPr>
            </a:lvl4pPr>
            <a:lvl5pPr>
              <a:defRPr sz="1350" cap="all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Place headline here</a:t>
            </a:r>
          </a:p>
        </p:txBody>
      </p:sp>
      <p:sp>
        <p:nvSpPr>
          <p:cNvPr id="28" name="Rounded Rectangle 35">
            <a:extLst>
              <a:ext uri="{FF2B5EF4-FFF2-40B4-BE49-F238E27FC236}">
                <a16:creationId xmlns:a16="http://schemas.microsoft.com/office/drawing/2014/main" id="{1CD04544-DB3C-D1D3-77AA-032C7E9BAEC3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3785043" y="1731252"/>
            <a:ext cx="3047855" cy="2922942"/>
          </a:xfrm>
          <a:prstGeom prst="roundRect">
            <a:avLst>
              <a:gd name="adj" fmla="val 0"/>
            </a:avLst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tIns="216000" anchor="t" anchorCtr="0">
            <a:noAutofit/>
          </a:bodyPr>
          <a:lstStyle>
            <a:lvl1pPr marL="0" indent="0" algn="ctr">
              <a:buNone/>
              <a:defRPr sz="1000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Place image here</a:t>
            </a:r>
          </a:p>
        </p:txBody>
      </p:sp>
      <p:sp>
        <p:nvSpPr>
          <p:cNvPr id="29" name="Text Placeholder 6">
            <a:extLst>
              <a:ext uri="{FF2B5EF4-FFF2-40B4-BE49-F238E27FC236}">
                <a16:creationId xmlns:a16="http://schemas.microsoft.com/office/drawing/2014/main" id="{3FCFE190-5FEA-5FDD-32E4-5064D27EBC0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81703" y="5164774"/>
            <a:ext cx="3047855" cy="599306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100" b="0" i="0" cap="none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350" cap="all" baseline="0">
                <a:solidFill>
                  <a:schemeClr val="bg1"/>
                </a:solidFill>
              </a:defRPr>
            </a:lvl2pPr>
            <a:lvl3pPr>
              <a:defRPr sz="1350" cap="all" baseline="0">
                <a:solidFill>
                  <a:schemeClr val="bg1"/>
                </a:solidFill>
              </a:defRPr>
            </a:lvl3pPr>
            <a:lvl4pPr>
              <a:defRPr sz="1350" cap="all" baseline="0">
                <a:solidFill>
                  <a:schemeClr val="bg1"/>
                </a:solidFill>
              </a:defRPr>
            </a:lvl4pPr>
            <a:lvl5pPr>
              <a:defRPr sz="1350" cap="all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Lorem Ipsum is simply dummy text of the printing and typesetting industry. </a:t>
            </a:r>
          </a:p>
        </p:txBody>
      </p:sp>
      <p:sp>
        <p:nvSpPr>
          <p:cNvPr id="30" name="Text Placeholder 6">
            <a:extLst>
              <a:ext uri="{FF2B5EF4-FFF2-40B4-BE49-F238E27FC236}">
                <a16:creationId xmlns:a16="http://schemas.microsoft.com/office/drawing/2014/main" id="{4D5ABC7A-A0A8-0D54-46A4-DC738373182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042468" y="4797200"/>
            <a:ext cx="3039820" cy="344531"/>
          </a:xfrm>
          <a:noFill/>
        </p:spPr>
        <p:txBody>
          <a:bodyPr lIns="144000" anchor="ctr" anchorCtr="0">
            <a:normAutofit/>
          </a:bodyPr>
          <a:lstStyle>
            <a:lvl1pPr marL="0" indent="0">
              <a:buFontTx/>
              <a:buNone/>
              <a:defRPr sz="1300" b="1" cap="all" baseline="0">
                <a:solidFill>
                  <a:schemeClr val="tx2"/>
                </a:solidFill>
              </a:defRPr>
            </a:lvl1pPr>
            <a:lvl2pPr>
              <a:defRPr sz="1350" cap="all" baseline="0">
                <a:solidFill>
                  <a:schemeClr val="bg1"/>
                </a:solidFill>
              </a:defRPr>
            </a:lvl2pPr>
            <a:lvl3pPr>
              <a:defRPr sz="1350" cap="all" baseline="0">
                <a:solidFill>
                  <a:schemeClr val="bg1"/>
                </a:solidFill>
              </a:defRPr>
            </a:lvl3pPr>
            <a:lvl4pPr>
              <a:defRPr sz="1350" cap="all" baseline="0">
                <a:solidFill>
                  <a:schemeClr val="bg1"/>
                </a:solidFill>
              </a:defRPr>
            </a:lvl4pPr>
            <a:lvl5pPr>
              <a:defRPr sz="1350" cap="all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Place headline here</a:t>
            </a:r>
          </a:p>
        </p:txBody>
      </p:sp>
      <p:sp>
        <p:nvSpPr>
          <p:cNvPr id="31" name="Rounded Rectangle 35">
            <a:extLst>
              <a:ext uri="{FF2B5EF4-FFF2-40B4-BE49-F238E27FC236}">
                <a16:creationId xmlns:a16="http://schemas.microsoft.com/office/drawing/2014/main" id="{3F014BD8-875C-DC97-4DA1-9A58E9EB3B90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7034433" y="1731252"/>
            <a:ext cx="3047855" cy="2922942"/>
          </a:xfrm>
          <a:prstGeom prst="roundRect">
            <a:avLst>
              <a:gd name="adj" fmla="val 0"/>
            </a:avLst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tIns="216000" anchor="t" anchorCtr="0">
            <a:noAutofit/>
          </a:bodyPr>
          <a:lstStyle>
            <a:lvl1pPr marL="0" indent="0" algn="ctr">
              <a:buNone/>
              <a:defRPr sz="1000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Place image here</a:t>
            </a:r>
          </a:p>
        </p:txBody>
      </p:sp>
      <p:sp>
        <p:nvSpPr>
          <p:cNvPr id="32" name="Text Placeholder 6">
            <a:extLst>
              <a:ext uri="{FF2B5EF4-FFF2-40B4-BE49-F238E27FC236}">
                <a16:creationId xmlns:a16="http://schemas.microsoft.com/office/drawing/2014/main" id="{E689DDD9-0854-C9B4-6E2E-5A29FC37F8F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042468" y="5164774"/>
            <a:ext cx="3039820" cy="599306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100" b="0" i="0" cap="none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350" cap="all" baseline="0">
                <a:solidFill>
                  <a:schemeClr val="bg1"/>
                </a:solidFill>
              </a:defRPr>
            </a:lvl2pPr>
            <a:lvl3pPr>
              <a:defRPr sz="1350" cap="all" baseline="0">
                <a:solidFill>
                  <a:schemeClr val="bg1"/>
                </a:solidFill>
              </a:defRPr>
            </a:lvl3pPr>
            <a:lvl4pPr>
              <a:defRPr sz="1350" cap="all" baseline="0">
                <a:solidFill>
                  <a:schemeClr val="bg1"/>
                </a:solidFill>
              </a:defRPr>
            </a:lvl4pPr>
            <a:lvl5pPr>
              <a:defRPr sz="1350" cap="all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Lorem Ipsum is simply dummy text of the printing and typesetting industry. </a:t>
            </a:r>
          </a:p>
        </p:txBody>
      </p:sp>
    </p:spTree>
    <p:extLst>
      <p:ext uri="{BB962C8B-B14F-4D97-AF65-F5344CB8AC3E}">
        <p14:creationId xmlns:p14="http://schemas.microsoft.com/office/powerpoint/2010/main" val="30676295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1. 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black and blue background&#10;&#10;Description automatically generated">
            <a:extLst>
              <a:ext uri="{FF2B5EF4-FFF2-40B4-BE49-F238E27FC236}">
                <a16:creationId xmlns:a16="http://schemas.microsoft.com/office/drawing/2014/main" id="{40845500-E281-16A7-B614-FFF85504017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101884" y="0"/>
            <a:ext cx="6090116" cy="6858000"/>
          </a:xfrm>
          <a:prstGeom prst="rect">
            <a:avLst/>
          </a:prstGeom>
        </p:spPr>
      </p:pic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E46A34F8-391B-8275-AE4D-E7E42936DB7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5653" y="4797200"/>
            <a:ext cx="3047855" cy="344531"/>
          </a:xfrm>
          <a:noFill/>
        </p:spPr>
        <p:txBody>
          <a:bodyPr lIns="144000" anchor="ctr" anchorCtr="0">
            <a:normAutofit/>
          </a:bodyPr>
          <a:lstStyle>
            <a:lvl1pPr marL="0" indent="0">
              <a:buFontTx/>
              <a:buNone/>
              <a:defRPr sz="1300" b="1" cap="all" baseline="0">
                <a:solidFill>
                  <a:schemeClr val="tx2"/>
                </a:solidFill>
              </a:defRPr>
            </a:lvl1pPr>
            <a:lvl2pPr>
              <a:defRPr sz="1350" cap="all" baseline="0">
                <a:solidFill>
                  <a:schemeClr val="bg1"/>
                </a:solidFill>
              </a:defRPr>
            </a:lvl2pPr>
            <a:lvl3pPr>
              <a:defRPr sz="1350" cap="all" baseline="0">
                <a:solidFill>
                  <a:schemeClr val="bg1"/>
                </a:solidFill>
              </a:defRPr>
            </a:lvl3pPr>
            <a:lvl4pPr>
              <a:defRPr sz="1350" cap="all" baseline="0">
                <a:solidFill>
                  <a:schemeClr val="bg1"/>
                </a:solidFill>
              </a:defRPr>
            </a:lvl4pPr>
            <a:lvl5pPr>
              <a:defRPr sz="1350" cap="all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Place headline here</a:t>
            </a:r>
          </a:p>
        </p:txBody>
      </p:sp>
      <p:sp>
        <p:nvSpPr>
          <p:cNvPr id="9" name="Rounded Rectangle 35">
            <a:extLst>
              <a:ext uri="{FF2B5EF4-FFF2-40B4-BE49-F238E27FC236}">
                <a16:creationId xmlns:a16="http://schemas.microsoft.com/office/drawing/2014/main" id="{CFB295FE-37F4-4644-5E9F-20984029486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35653" y="1731252"/>
            <a:ext cx="3047855" cy="2922942"/>
          </a:xfrm>
          <a:prstGeom prst="roundRect">
            <a:avLst>
              <a:gd name="adj" fmla="val 0"/>
            </a:avLst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tIns="216000" anchor="t" anchorCtr="0">
            <a:noAutofit/>
          </a:bodyPr>
          <a:lstStyle>
            <a:lvl1pPr marL="0" indent="0" algn="ctr">
              <a:buNone/>
              <a:defRPr sz="1000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Place image here</a:t>
            </a:r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A4C06E0A-D5D1-13EF-0B59-2220FBE9E8E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35653" y="5164774"/>
            <a:ext cx="3047855" cy="599306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100" b="0" i="0" cap="none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350" cap="all" baseline="0">
                <a:solidFill>
                  <a:schemeClr val="bg1"/>
                </a:solidFill>
              </a:defRPr>
            </a:lvl2pPr>
            <a:lvl3pPr>
              <a:defRPr sz="1350" cap="all" baseline="0">
                <a:solidFill>
                  <a:schemeClr val="bg1"/>
                </a:solidFill>
              </a:defRPr>
            </a:lvl3pPr>
            <a:lvl4pPr>
              <a:defRPr sz="1350" cap="all" baseline="0">
                <a:solidFill>
                  <a:schemeClr val="bg1"/>
                </a:solidFill>
              </a:defRPr>
            </a:lvl4pPr>
            <a:lvl5pPr>
              <a:defRPr sz="1350" cap="all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Lorem Ipsum is simply dummy text of the printing and typesetting industry. 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BF3E51C9-1BAC-3E8E-BFDB-2F3534CAF9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5653" y="842898"/>
            <a:ext cx="9956751" cy="510697"/>
          </a:xfrm>
        </p:spPr>
        <p:txBody>
          <a:bodyPr anchor="b" anchorCtr="0"/>
          <a:lstStyle>
            <a:lvl1pPr algn="l">
              <a:defRPr sz="2700" b="1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PLACE HEADLINE HERE</a:t>
            </a:r>
          </a:p>
        </p:txBody>
      </p:sp>
      <p:sp>
        <p:nvSpPr>
          <p:cNvPr id="19" name="Text Placeholder 90">
            <a:extLst>
              <a:ext uri="{FF2B5EF4-FFF2-40B4-BE49-F238E27FC236}">
                <a16:creationId xmlns:a16="http://schemas.microsoft.com/office/drawing/2014/main" id="{B2DCAE0E-A4EA-6302-5A34-C54B69BE653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5652" y="1380110"/>
            <a:ext cx="9956752" cy="280526"/>
          </a:xfrm>
        </p:spPr>
        <p:txBody>
          <a:bodyPr wrap="square">
            <a:spAutoFit/>
          </a:bodyPr>
          <a:lstStyle>
            <a:lvl1pPr marL="0" indent="0" algn="l">
              <a:buNone/>
              <a:defRPr sz="1350" b="1" i="0" cap="all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Place subtitle here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1A7109D8-4959-0889-2D8F-25539C9A6B2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309994" y="6424891"/>
            <a:ext cx="627955" cy="168089"/>
          </a:xfrm>
          <a:prstGeom prst="rect">
            <a:avLst/>
          </a:prstGeom>
        </p:spPr>
      </p:pic>
      <p:sp>
        <p:nvSpPr>
          <p:cNvPr id="21" name="Slide Number Placeholder 17">
            <a:extLst>
              <a:ext uri="{FF2B5EF4-FFF2-40B4-BE49-F238E27FC236}">
                <a16:creationId xmlns:a16="http://schemas.microsoft.com/office/drawing/2014/main" id="{81193866-F763-7B42-7B72-EC6A9EF39C9E}"/>
              </a:ext>
            </a:extLst>
          </p:cNvPr>
          <p:cNvSpPr txBox="1">
            <a:spLocks/>
          </p:cNvSpPr>
          <p:nvPr userDrawn="1"/>
        </p:nvSpPr>
        <p:spPr>
          <a:xfrm>
            <a:off x="10424333" y="6502836"/>
            <a:ext cx="396240" cy="92333"/>
          </a:xfrm>
          <a:prstGeom prst="rect">
            <a:avLst/>
          </a:prstGeom>
        </p:spPr>
        <p:txBody>
          <a:bodyPr lIns="0" tIns="0" rIns="0" bIns="0" anchor="b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69B3A485-3E4C-41F9-8CEF-7981065CB3BC}" type="slidenum">
              <a:rPr kumimoji="0" lang="en-US" sz="6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‹#›</a:t>
            </a:fld>
            <a:endParaRPr kumimoji="0" lang="en-US" sz="6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6A86628E-AC5E-4BE2-A571-316317C0DEF2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61270" y="260351"/>
            <a:ext cx="366783" cy="273050"/>
          </a:xfrm>
          <a:prstGeom prst="rect">
            <a:avLst/>
          </a:prstGeom>
        </p:spPr>
      </p:pic>
      <p:sp>
        <p:nvSpPr>
          <p:cNvPr id="27" name="Text Placeholder 6">
            <a:extLst>
              <a:ext uri="{FF2B5EF4-FFF2-40B4-BE49-F238E27FC236}">
                <a16:creationId xmlns:a16="http://schemas.microsoft.com/office/drawing/2014/main" id="{D385F84F-92F1-CD00-9BB8-10A4DFB2927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781703" y="4797200"/>
            <a:ext cx="3047855" cy="344531"/>
          </a:xfrm>
          <a:noFill/>
        </p:spPr>
        <p:txBody>
          <a:bodyPr lIns="144000" anchor="ctr" anchorCtr="0">
            <a:normAutofit/>
          </a:bodyPr>
          <a:lstStyle>
            <a:lvl1pPr marL="0" indent="0">
              <a:buFontTx/>
              <a:buNone/>
              <a:defRPr sz="1300" b="1" cap="all" baseline="0">
                <a:solidFill>
                  <a:schemeClr val="tx2"/>
                </a:solidFill>
              </a:defRPr>
            </a:lvl1pPr>
            <a:lvl2pPr>
              <a:defRPr sz="1350" cap="all" baseline="0">
                <a:solidFill>
                  <a:schemeClr val="bg1"/>
                </a:solidFill>
              </a:defRPr>
            </a:lvl2pPr>
            <a:lvl3pPr>
              <a:defRPr sz="1350" cap="all" baseline="0">
                <a:solidFill>
                  <a:schemeClr val="bg1"/>
                </a:solidFill>
              </a:defRPr>
            </a:lvl3pPr>
            <a:lvl4pPr>
              <a:defRPr sz="1350" cap="all" baseline="0">
                <a:solidFill>
                  <a:schemeClr val="bg1"/>
                </a:solidFill>
              </a:defRPr>
            </a:lvl4pPr>
            <a:lvl5pPr>
              <a:defRPr sz="1350" cap="all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Place headline here</a:t>
            </a:r>
          </a:p>
        </p:txBody>
      </p:sp>
      <p:sp>
        <p:nvSpPr>
          <p:cNvPr id="28" name="Rounded Rectangle 35">
            <a:extLst>
              <a:ext uri="{FF2B5EF4-FFF2-40B4-BE49-F238E27FC236}">
                <a16:creationId xmlns:a16="http://schemas.microsoft.com/office/drawing/2014/main" id="{96A53B6D-7943-5BBC-01C1-AB21BAD097D4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3785043" y="1731252"/>
            <a:ext cx="3047855" cy="2922942"/>
          </a:xfrm>
          <a:prstGeom prst="roundRect">
            <a:avLst>
              <a:gd name="adj" fmla="val 0"/>
            </a:avLst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tIns="216000" anchor="t" anchorCtr="0">
            <a:noAutofit/>
          </a:bodyPr>
          <a:lstStyle>
            <a:lvl1pPr marL="0" indent="0" algn="ctr">
              <a:buNone/>
              <a:defRPr sz="1000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Place image here</a:t>
            </a:r>
          </a:p>
        </p:txBody>
      </p:sp>
      <p:sp>
        <p:nvSpPr>
          <p:cNvPr id="29" name="Text Placeholder 6">
            <a:extLst>
              <a:ext uri="{FF2B5EF4-FFF2-40B4-BE49-F238E27FC236}">
                <a16:creationId xmlns:a16="http://schemas.microsoft.com/office/drawing/2014/main" id="{E98E462E-38BE-135E-CF98-15460E14780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81703" y="5164774"/>
            <a:ext cx="3047855" cy="599306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100" b="0" i="0" cap="none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350" cap="all" baseline="0">
                <a:solidFill>
                  <a:schemeClr val="bg1"/>
                </a:solidFill>
              </a:defRPr>
            </a:lvl2pPr>
            <a:lvl3pPr>
              <a:defRPr sz="1350" cap="all" baseline="0">
                <a:solidFill>
                  <a:schemeClr val="bg1"/>
                </a:solidFill>
              </a:defRPr>
            </a:lvl3pPr>
            <a:lvl4pPr>
              <a:defRPr sz="1350" cap="all" baseline="0">
                <a:solidFill>
                  <a:schemeClr val="bg1"/>
                </a:solidFill>
              </a:defRPr>
            </a:lvl4pPr>
            <a:lvl5pPr>
              <a:defRPr sz="1350" cap="all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Lorem Ipsum is simply dummy text of the printing and typesetting industry. </a:t>
            </a:r>
          </a:p>
        </p:txBody>
      </p:sp>
      <p:sp>
        <p:nvSpPr>
          <p:cNvPr id="30" name="Text Placeholder 6">
            <a:extLst>
              <a:ext uri="{FF2B5EF4-FFF2-40B4-BE49-F238E27FC236}">
                <a16:creationId xmlns:a16="http://schemas.microsoft.com/office/drawing/2014/main" id="{56911518-6D5C-F57F-33AA-414E65C9D5B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042468" y="4797200"/>
            <a:ext cx="3039820" cy="344531"/>
          </a:xfrm>
          <a:noFill/>
        </p:spPr>
        <p:txBody>
          <a:bodyPr lIns="144000" anchor="ctr" anchorCtr="0">
            <a:normAutofit/>
          </a:bodyPr>
          <a:lstStyle>
            <a:lvl1pPr marL="0" indent="0">
              <a:buFontTx/>
              <a:buNone/>
              <a:defRPr sz="1300" b="1" cap="all" baseline="0">
                <a:solidFill>
                  <a:schemeClr val="tx2"/>
                </a:solidFill>
              </a:defRPr>
            </a:lvl1pPr>
            <a:lvl2pPr>
              <a:defRPr sz="1350" cap="all" baseline="0">
                <a:solidFill>
                  <a:schemeClr val="bg1"/>
                </a:solidFill>
              </a:defRPr>
            </a:lvl2pPr>
            <a:lvl3pPr>
              <a:defRPr sz="1350" cap="all" baseline="0">
                <a:solidFill>
                  <a:schemeClr val="bg1"/>
                </a:solidFill>
              </a:defRPr>
            </a:lvl3pPr>
            <a:lvl4pPr>
              <a:defRPr sz="1350" cap="all" baseline="0">
                <a:solidFill>
                  <a:schemeClr val="bg1"/>
                </a:solidFill>
              </a:defRPr>
            </a:lvl4pPr>
            <a:lvl5pPr>
              <a:defRPr sz="1350" cap="all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Place headline here</a:t>
            </a:r>
          </a:p>
        </p:txBody>
      </p:sp>
      <p:sp>
        <p:nvSpPr>
          <p:cNvPr id="31" name="Rounded Rectangle 35">
            <a:extLst>
              <a:ext uri="{FF2B5EF4-FFF2-40B4-BE49-F238E27FC236}">
                <a16:creationId xmlns:a16="http://schemas.microsoft.com/office/drawing/2014/main" id="{E44F83C8-1D50-9AB6-84EB-411DB611EA9E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7034433" y="1731252"/>
            <a:ext cx="3047855" cy="2922942"/>
          </a:xfrm>
          <a:prstGeom prst="roundRect">
            <a:avLst>
              <a:gd name="adj" fmla="val 0"/>
            </a:avLst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tIns="216000" anchor="t" anchorCtr="0">
            <a:noAutofit/>
          </a:bodyPr>
          <a:lstStyle>
            <a:lvl1pPr marL="0" indent="0" algn="ctr">
              <a:buNone/>
              <a:defRPr sz="1000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Place image here</a:t>
            </a:r>
          </a:p>
        </p:txBody>
      </p:sp>
      <p:sp>
        <p:nvSpPr>
          <p:cNvPr id="32" name="Text Placeholder 6">
            <a:extLst>
              <a:ext uri="{FF2B5EF4-FFF2-40B4-BE49-F238E27FC236}">
                <a16:creationId xmlns:a16="http://schemas.microsoft.com/office/drawing/2014/main" id="{4F57E8E1-0BC8-9BBC-32E6-C595A43AA8A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042468" y="5164774"/>
            <a:ext cx="3039820" cy="599306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100" b="0" i="0" cap="none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350" cap="all" baseline="0">
                <a:solidFill>
                  <a:schemeClr val="bg1"/>
                </a:solidFill>
              </a:defRPr>
            </a:lvl2pPr>
            <a:lvl3pPr>
              <a:defRPr sz="1350" cap="all" baseline="0">
                <a:solidFill>
                  <a:schemeClr val="bg1"/>
                </a:solidFill>
              </a:defRPr>
            </a:lvl3pPr>
            <a:lvl4pPr>
              <a:defRPr sz="1350" cap="all" baseline="0">
                <a:solidFill>
                  <a:schemeClr val="bg1"/>
                </a:solidFill>
              </a:defRPr>
            </a:lvl4pPr>
            <a:lvl5pPr>
              <a:defRPr sz="1350" cap="all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Lorem Ipsum is simply dummy text of the printing and typesetting industry. </a:t>
            </a:r>
          </a:p>
        </p:txBody>
      </p:sp>
    </p:spTree>
    <p:extLst>
      <p:ext uri="{BB962C8B-B14F-4D97-AF65-F5344CB8AC3E}">
        <p14:creationId xmlns:p14="http://schemas.microsoft.com/office/powerpoint/2010/main" val="8238378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nk and white background&#10;&#10;Description automatically generated">
            <a:extLst>
              <a:ext uri="{FF2B5EF4-FFF2-40B4-BE49-F238E27FC236}">
                <a16:creationId xmlns:a16="http://schemas.microsoft.com/office/drawing/2014/main" id="{29CFFB76-C44B-5ED1-7D8F-E511738627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945" y="93945"/>
            <a:ext cx="12004110" cy="667010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F99722C-401F-66B9-45A9-75642EF5BE8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3498583" y="5665220"/>
            <a:ext cx="5288777" cy="612648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0B4EB56-F4B2-4EE4-74BE-6CF789F3058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01585" y="1288211"/>
            <a:ext cx="7051063" cy="2432265"/>
          </a:xfrm>
        </p:spPr>
        <p:txBody>
          <a:bodyPr anchor="b">
            <a:normAutofit/>
          </a:bodyPr>
          <a:lstStyle>
            <a:lvl1pPr marL="0" indent="0">
              <a:lnSpc>
                <a:spcPct val="75000"/>
              </a:lnSpc>
              <a:buNone/>
              <a:defRPr sz="8500" b="1" i="0">
                <a:solidFill>
                  <a:schemeClr val="bg1"/>
                </a:solidFill>
                <a:latin typeface="Arial Black" panose="020B0604020202020204" pitchFamily="34" charset="0"/>
              </a:defRPr>
            </a:lvl1pPr>
          </a:lstStyle>
          <a:p>
            <a:pPr lvl="0"/>
            <a:r>
              <a:rPr lang="en-US"/>
              <a:t>TITLE HERE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E65CF82-9C0C-911F-6D95-347340A6107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001963" y="3721100"/>
            <a:ext cx="4629539" cy="850900"/>
          </a:xfrm>
        </p:spPr>
        <p:txBody>
          <a:bodyPr>
            <a:noAutofit/>
          </a:bodyPr>
          <a:lstStyle>
            <a:lvl1pPr marL="0" indent="0">
              <a:buNone/>
              <a:defRPr sz="1700">
                <a:solidFill>
                  <a:schemeClr val="bg1"/>
                </a:solidFill>
              </a:defRPr>
            </a:lvl1pPr>
            <a:lvl2pPr marL="457200" indent="0">
              <a:buNone/>
              <a:defRPr sz="1700">
                <a:solidFill>
                  <a:schemeClr val="bg1"/>
                </a:solidFill>
              </a:defRPr>
            </a:lvl2pPr>
            <a:lvl3pPr marL="914400" indent="0">
              <a:buNone/>
              <a:defRPr sz="1700">
                <a:solidFill>
                  <a:schemeClr val="bg1"/>
                </a:solidFill>
              </a:defRPr>
            </a:lvl3pPr>
            <a:lvl4pPr marL="1371600" indent="0">
              <a:buNone/>
              <a:defRPr sz="1700">
                <a:solidFill>
                  <a:schemeClr val="bg1"/>
                </a:solidFill>
              </a:defRPr>
            </a:lvl4pPr>
            <a:lvl5pPr marL="1828800" indent="0">
              <a:buNone/>
              <a:defRPr sz="17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Presenter Name </a:t>
            </a:r>
            <a:br>
              <a:rPr lang="en-US"/>
            </a:br>
            <a:r>
              <a:rPr lang="en-US"/>
              <a:t>and/or subtitle info</a:t>
            </a:r>
          </a:p>
        </p:txBody>
      </p:sp>
    </p:spTree>
    <p:extLst>
      <p:ext uri="{BB962C8B-B14F-4D97-AF65-F5344CB8AC3E}">
        <p14:creationId xmlns:p14="http://schemas.microsoft.com/office/powerpoint/2010/main" val="4854124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1. 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black and blue background&#10;&#10;Description automatically generated">
            <a:extLst>
              <a:ext uri="{FF2B5EF4-FFF2-40B4-BE49-F238E27FC236}">
                <a16:creationId xmlns:a16="http://schemas.microsoft.com/office/drawing/2014/main" id="{40845500-E281-16A7-B614-FFF85504017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101884" y="0"/>
            <a:ext cx="6090116" cy="6858000"/>
          </a:xfrm>
          <a:prstGeom prst="rect">
            <a:avLst/>
          </a:prstGeom>
        </p:spPr>
      </p:pic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E46A34F8-391B-8275-AE4D-E7E42936DB7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5653" y="4797200"/>
            <a:ext cx="3047855" cy="344531"/>
          </a:xfrm>
          <a:noFill/>
        </p:spPr>
        <p:txBody>
          <a:bodyPr lIns="144000" anchor="ctr" anchorCtr="0">
            <a:normAutofit/>
          </a:bodyPr>
          <a:lstStyle>
            <a:lvl1pPr marL="0" indent="0">
              <a:buFontTx/>
              <a:buNone/>
              <a:defRPr sz="1300" b="1" cap="all" baseline="0">
                <a:solidFill>
                  <a:schemeClr val="accent3"/>
                </a:solidFill>
              </a:defRPr>
            </a:lvl1pPr>
            <a:lvl2pPr>
              <a:defRPr sz="1350" cap="all" baseline="0">
                <a:solidFill>
                  <a:schemeClr val="bg1"/>
                </a:solidFill>
              </a:defRPr>
            </a:lvl2pPr>
            <a:lvl3pPr>
              <a:defRPr sz="1350" cap="all" baseline="0">
                <a:solidFill>
                  <a:schemeClr val="bg1"/>
                </a:solidFill>
              </a:defRPr>
            </a:lvl3pPr>
            <a:lvl4pPr>
              <a:defRPr sz="1350" cap="all" baseline="0">
                <a:solidFill>
                  <a:schemeClr val="bg1"/>
                </a:solidFill>
              </a:defRPr>
            </a:lvl4pPr>
            <a:lvl5pPr>
              <a:defRPr sz="1350" cap="all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Place headline here</a:t>
            </a:r>
          </a:p>
        </p:txBody>
      </p:sp>
      <p:sp>
        <p:nvSpPr>
          <p:cNvPr id="9" name="Rounded Rectangle 35">
            <a:extLst>
              <a:ext uri="{FF2B5EF4-FFF2-40B4-BE49-F238E27FC236}">
                <a16:creationId xmlns:a16="http://schemas.microsoft.com/office/drawing/2014/main" id="{CFB295FE-37F4-4644-5E9F-20984029486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35653" y="1731252"/>
            <a:ext cx="3047855" cy="2922942"/>
          </a:xfrm>
          <a:prstGeom prst="roundRect">
            <a:avLst>
              <a:gd name="adj" fmla="val 0"/>
            </a:avLst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tIns="216000" anchor="t" anchorCtr="0">
            <a:noAutofit/>
          </a:bodyPr>
          <a:lstStyle>
            <a:lvl1pPr marL="0" indent="0" algn="ctr">
              <a:buNone/>
              <a:defRPr sz="1000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Place image here</a:t>
            </a:r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A4C06E0A-D5D1-13EF-0B59-2220FBE9E8E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35653" y="5164774"/>
            <a:ext cx="3047855" cy="599306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100" b="0" i="0" cap="none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350" cap="all" baseline="0">
                <a:solidFill>
                  <a:schemeClr val="bg1"/>
                </a:solidFill>
              </a:defRPr>
            </a:lvl2pPr>
            <a:lvl3pPr>
              <a:defRPr sz="1350" cap="all" baseline="0">
                <a:solidFill>
                  <a:schemeClr val="bg1"/>
                </a:solidFill>
              </a:defRPr>
            </a:lvl3pPr>
            <a:lvl4pPr>
              <a:defRPr sz="1350" cap="all" baseline="0">
                <a:solidFill>
                  <a:schemeClr val="bg1"/>
                </a:solidFill>
              </a:defRPr>
            </a:lvl4pPr>
            <a:lvl5pPr>
              <a:defRPr sz="1350" cap="all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Lorem Ipsum is simply dummy text of the printing and typesetting industry. 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BF3E51C9-1BAC-3E8E-BFDB-2F3534CAF9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5653" y="842898"/>
            <a:ext cx="9956751" cy="510697"/>
          </a:xfrm>
        </p:spPr>
        <p:txBody>
          <a:bodyPr anchor="b" anchorCtr="0"/>
          <a:lstStyle>
            <a:lvl1pPr algn="l">
              <a:defRPr sz="2700" b="1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PLACE HEADLINE HERE</a:t>
            </a:r>
          </a:p>
        </p:txBody>
      </p:sp>
      <p:sp>
        <p:nvSpPr>
          <p:cNvPr id="19" name="Text Placeholder 90">
            <a:extLst>
              <a:ext uri="{FF2B5EF4-FFF2-40B4-BE49-F238E27FC236}">
                <a16:creationId xmlns:a16="http://schemas.microsoft.com/office/drawing/2014/main" id="{B2DCAE0E-A4EA-6302-5A34-C54B69BE653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5652" y="1380110"/>
            <a:ext cx="9956752" cy="280526"/>
          </a:xfrm>
        </p:spPr>
        <p:txBody>
          <a:bodyPr wrap="square">
            <a:spAutoFit/>
          </a:bodyPr>
          <a:lstStyle>
            <a:lvl1pPr marL="0" indent="0" algn="l">
              <a:buNone/>
              <a:defRPr sz="1350" b="1" i="0" cap="all" baseline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Place subtitle here</a:t>
            </a:r>
          </a:p>
        </p:txBody>
      </p:sp>
      <p:sp>
        <p:nvSpPr>
          <p:cNvPr id="21" name="Slide Number Placeholder 17">
            <a:extLst>
              <a:ext uri="{FF2B5EF4-FFF2-40B4-BE49-F238E27FC236}">
                <a16:creationId xmlns:a16="http://schemas.microsoft.com/office/drawing/2014/main" id="{81193866-F763-7B42-7B72-EC6A9EF39C9E}"/>
              </a:ext>
            </a:extLst>
          </p:cNvPr>
          <p:cNvSpPr txBox="1">
            <a:spLocks/>
          </p:cNvSpPr>
          <p:nvPr userDrawn="1"/>
        </p:nvSpPr>
        <p:spPr>
          <a:xfrm>
            <a:off x="10424333" y="6502836"/>
            <a:ext cx="396240" cy="92333"/>
          </a:xfrm>
          <a:prstGeom prst="rect">
            <a:avLst/>
          </a:prstGeom>
        </p:spPr>
        <p:txBody>
          <a:bodyPr lIns="0" tIns="0" rIns="0" bIns="0" anchor="b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69B3A485-3E4C-41F9-8CEF-7981065CB3BC}" type="slidenum">
              <a:rPr kumimoji="0" lang="en-US" sz="6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‹#›</a:t>
            </a:fld>
            <a:endParaRPr kumimoji="0" lang="en-US" sz="6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7" name="Text Placeholder 6">
            <a:extLst>
              <a:ext uri="{FF2B5EF4-FFF2-40B4-BE49-F238E27FC236}">
                <a16:creationId xmlns:a16="http://schemas.microsoft.com/office/drawing/2014/main" id="{D385F84F-92F1-CD00-9BB8-10A4DFB2927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781703" y="4797200"/>
            <a:ext cx="3047855" cy="344531"/>
          </a:xfrm>
          <a:noFill/>
        </p:spPr>
        <p:txBody>
          <a:bodyPr lIns="144000" anchor="ctr" anchorCtr="0">
            <a:normAutofit/>
          </a:bodyPr>
          <a:lstStyle>
            <a:lvl1pPr marL="0" indent="0">
              <a:buFontTx/>
              <a:buNone/>
              <a:defRPr sz="1300" b="1" cap="all" baseline="0">
                <a:solidFill>
                  <a:schemeClr val="accent3"/>
                </a:solidFill>
              </a:defRPr>
            </a:lvl1pPr>
            <a:lvl2pPr>
              <a:defRPr sz="1350" cap="all" baseline="0">
                <a:solidFill>
                  <a:schemeClr val="bg1"/>
                </a:solidFill>
              </a:defRPr>
            </a:lvl2pPr>
            <a:lvl3pPr>
              <a:defRPr sz="1350" cap="all" baseline="0">
                <a:solidFill>
                  <a:schemeClr val="bg1"/>
                </a:solidFill>
              </a:defRPr>
            </a:lvl3pPr>
            <a:lvl4pPr>
              <a:defRPr sz="1350" cap="all" baseline="0">
                <a:solidFill>
                  <a:schemeClr val="bg1"/>
                </a:solidFill>
              </a:defRPr>
            </a:lvl4pPr>
            <a:lvl5pPr>
              <a:defRPr sz="1350" cap="all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Place headline here</a:t>
            </a:r>
          </a:p>
        </p:txBody>
      </p:sp>
      <p:sp>
        <p:nvSpPr>
          <p:cNvPr id="28" name="Rounded Rectangle 35">
            <a:extLst>
              <a:ext uri="{FF2B5EF4-FFF2-40B4-BE49-F238E27FC236}">
                <a16:creationId xmlns:a16="http://schemas.microsoft.com/office/drawing/2014/main" id="{96A53B6D-7943-5BBC-01C1-AB21BAD097D4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3785043" y="1731252"/>
            <a:ext cx="3047855" cy="2922942"/>
          </a:xfrm>
          <a:prstGeom prst="roundRect">
            <a:avLst>
              <a:gd name="adj" fmla="val 0"/>
            </a:avLst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tIns="216000" anchor="t" anchorCtr="0">
            <a:noAutofit/>
          </a:bodyPr>
          <a:lstStyle>
            <a:lvl1pPr marL="0" indent="0" algn="ctr">
              <a:buNone/>
              <a:defRPr sz="1000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Place image here</a:t>
            </a:r>
          </a:p>
        </p:txBody>
      </p:sp>
      <p:sp>
        <p:nvSpPr>
          <p:cNvPr id="29" name="Text Placeholder 6">
            <a:extLst>
              <a:ext uri="{FF2B5EF4-FFF2-40B4-BE49-F238E27FC236}">
                <a16:creationId xmlns:a16="http://schemas.microsoft.com/office/drawing/2014/main" id="{E98E462E-38BE-135E-CF98-15460E14780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81703" y="5164774"/>
            <a:ext cx="3047855" cy="599306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100" b="0" i="0" cap="none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350" cap="all" baseline="0">
                <a:solidFill>
                  <a:schemeClr val="bg1"/>
                </a:solidFill>
              </a:defRPr>
            </a:lvl2pPr>
            <a:lvl3pPr>
              <a:defRPr sz="1350" cap="all" baseline="0">
                <a:solidFill>
                  <a:schemeClr val="bg1"/>
                </a:solidFill>
              </a:defRPr>
            </a:lvl3pPr>
            <a:lvl4pPr>
              <a:defRPr sz="1350" cap="all" baseline="0">
                <a:solidFill>
                  <a:schemeClr val="bg1"/>
                </a:solidFill>
              </a:defRPr>
            </a:lvl4pPr>
            <a:lvl5pPr>
              <a:defRPr sz="1350" cap="all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Lorem Ipsum is simply dummy text of the printing and typesetting industry. </a:t>
            </a:r>
          </a:p>
        </p:txBody>
      </p:sp>
      <p:sp>
        <p:nvSpPr>
          <p:cNvPr id="30" name="Text Placeholder 6">
            <a:extLst>
              <a:ext uri="{FF2B5EF4-FFF2-40B4-BE49-F238E27FC236}">
                <a16:creationId xmlns:a16="http://schemas.microsoft.com/office/drawing/2014/main" id="{56911518-6D5C-F57F-33AA-414E65C9D5B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042468" y="4797200"/>
            <a:ext cx="3039820" cy="344531"/>
          </a:xfrm>
          <a:noFill/>
        </p:spPr>
        <p:txBody>
          <a:bodyPr lIns="144000" anchor="ctr" anchorCtr="0">
            <a:normAutofit/>
          </a:bodyPr>
          <a:lstStyle>
            <a:lvl1pPr marL="0" indent="0">
              <a:buFontTx/>
              <a:buNone/>
              <a:defRPr sz="1300" b="1" cap="all" baseline="0">
                <a:solidFill>
                  <a:schemeClr val="accent3"/>
                </a:solidFill>
              </a:defRPr>
            </a:lvl1pPr>
            <a:lvl2pPr>
              <a:defRPr sz="1350" cap="all" baseline="0">
                <a:solidFill>
                  <a:schemeClr val="bg1"/>
                </a:solidFill>
              </a:defRPr>
            </a:lvl2pPr>
            <a:lvl3pPr>
              <a:defRPr sz="1350" cap="all" baseline="0">
                <a:solidFill>
                  <a:schemeClr val="bg1"/>
                </a:solidFill>
              </a:defRPr>
            </a:lvl3pPr>
            <a:lvl4pPr>
              <a:defRPr sz="1350" cap="all" baseline="0">
                <a:solidFill>
                  <a:schemeClr val="bg1"/>
                </a:solidFill>
              </a:defRPr>
            </a:lvl4pPr>
            <a:lvl5pPr>
              <a:defRPr sz="1350" cap="all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Place headline here</a:t>
            </a:r>
          </a:p>
        </p:txBody>
      </p:sp>
      <p:sp>
        <p:nvSpPr>
          <p:cNvPr id="31" name="Rounded Rectangle 35">
            <a:extLst>
              <a:ext uri="{FF2B5EF4-FFF2-40B4-BE49-F238E27FC236}">
                <a16:creationId xmlns:a16="http://schemas.microsoft.com/office/drawing/2014/main" id="{E44F83C8-1D50-9AB6-84EB-411DB611EA9E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7034433" y="1731252"/>
            <a:ext cx="3047855" cy="2922942"/>
          </a:xfrm>
          <a:prstGeom prst="roundRect">
            <a:avLst>
              <a:gd name="adj" fmla="val 0"/>
            </a:avLst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tIns="216000" anchor="t" anchorCtr="0">
            <a:noAutofit/>
          </a:bodyPr>
          <a:lstStyle>
            <a:lvl1pPr marL="0" indent="0" algn="ctr">
              <a:buNone/>
              <a:defRPr sz="1000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Place image here</a:t>
            </a:r>
          </a:p>
        </p:txBody>
      </p:sp>
      <p:sp>
        <p:nvSpPr>
          <p:cNvPr id="32" name="Text Placeholder 6">
            <a:extLst>
              <a:ext uri="{FF2B5EF4-FFF2-40B4-BE49-F238E27FC236}">
                <a16:creationId xmlns:a16="http://schemas.microsoft.com/office/drawing/2014/main" id="{4F57E8E1-0BC8-9BBC-32E6-C595A43AA8A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042468" y="5164774"/>
            <a:ext cx="3039820" cy="599306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100" b="0" i="0" cap="none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350" cap="all" baseline="0">
                <a:solidFill>
                  <a:schemeClr val="bg1"/>
                </a:solidFill>
              </a:defRPr>
            </a:lvl2pPr>
            <a:lvl3pPr>
              <a:defRPr sz="1350" cap="all" baseline="0">
                <a:solidFill>
                  <a:schemeClr val="bg1"/>
                </a:solidFill>
              </a:defRPr>
            </a:lvl3pPr>
            <a:lvl4pPr>
              <a:defRPr sz="1350" cap="all" baseline="0">
                <a:solidFill>
                  <a:schemeClr val="bg1"/>
                </a:solidFill>
              </a:defRPr>
            </a:lvl4pPr>
            <a:lvl5pPr>
              <a:defRPr sz="1350" cap="all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Lorem Ipsum is simply dummy text of the printing and typesetting industry.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0B28CE9-1CA0-FB71-4A7B-E22965902D2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61270" y="260351"/>
            <a:ext cx="365760" cy="27228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89C853D-2C1F-807E-3A06-D37AC2E60177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1316344" y="6428388"/>
            <a:ext cx="614891" cy="164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535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1. 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A black and grey background&#10;&#10;Description automatically generated">
            <a:extLst>
              <a:ext uri="{FF2B5EF4-FFF2-40B4-BE49-F238E27FC236}">
                <a16:creationId xmlns:a16="http://schemas.microsoft.com/office/drawing/2014/main" id="{35FF8DCC-CF64-A140-7633-8923E30ADF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5337"/>
          <a:stretch/>
        </p:blipFill>
        <p:spPr>
          <a:xfrm>
            <a:off x="10078948" y="15986"/>
            <a:ext cx="2113052" cy="6864626"/>
          </a:xfrm>
          <a:prstGeom prst="rect">
            <a:avLst/>
          </a:prstGeom>
        </p:spPr>
      </p:pic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BDC926C3-8FBE-27F5-AD16-0EB78370C19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5653" y="4797200"/>
            <a:ext cx="3047855" cy="344531"/>
          </a:xfrm>
          <a:noFill/>
        </p:spPr>
        <p:txBody>
          <a:bodyPr lIns="144000" anchor="ctr" anchorCtr="0">
            <a:normAutofit/>
          </a:bodyPr>
          <a:lstStyle>
            <a:lvl1pPr marL="0" indent="0">
              <a:buFontTx/>
              <a:buNone/>
              <a:defRPr sz="1300" b="1" cap="all" baseline="0">
                <a:solidFill>
                  <a:schemeClr val="tx2"/>
                </a:solidFill>
              </a:defRPr>
            </a:lvl1pPr>
            <a:lvl2pPr>
              <a:defRPr sz="1350" cap="all" baseline="0">
                <a:solidFill>
                  <a:schemeClr val="bg1"/>
                </a:solidFill>
              </a:defRPr>
            </a:lvl2pPr>
            <a:lvl3pPr>
              <a:defRPr sz="1350" cap="all" baseline="0">
                <a:solidFill>
                  <a:schemeClr val="bg1"/>
                </a:solidFill>
              </a:defRPr>
            </a:lvl3pPr>
            <a:lvl4pPr>
              <a:defRPr sz="1350" cap="all" baseline="0">
                <a:solidFill>
                  <a:schemeClr val="bg1"/>
                </a:solidFill>
              </a:defRPr>
            </a:lvl4pPr>
            <a:lvl5pPr>
              <a:defRPr sz="1350" cap="all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Place headline here</a:t>
            </a:r>
          </a:p>
        </p:txBody>
      </p:sp>
      <p:sp>
        <p:nvSpPr>
          <p:cNvPr id="9" name="Rounded Rectangle 35">
            <a:extLst>
              <a:ext uri="{FF2B5EF4-FFF2-40B4-BE49-F238E27FC236}">
                <a16:creationId xmlns:a16="http://schemas.microsoft.com/office/drawing/2014/main" id="{EB74A949-E580-3918-86C5-34AAB282BD7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35653" y="1731252"/>
            <a:ext cx="3047855" cy="2922942"/>
          </a:xfrm>
          <a:prstGeom prst="roundRect">
            <a:avLst>
              <a:gd name="adj" fmla="val 0"/>
            </a:avLst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tIns="216000" anchor="t" anchorCtr="0">
            <a:noAutofit/>
          </a:bodyPr>
          <a:lstStyle>
            <a:lvl1pPr marL="0" indent="0" algn="ctr">
              <a:buNone/>
              <a:defRPr sz="1000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Place image here</a:t>
            </a:r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E3C96900-DF5E-A8E4-DB30-71EDA6CEAC4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35653" y="5164774"/>
            <a:ext cx="3047855" cy="599306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100" b="0" i="0" cap="none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350" cap="all" baseline="0">
                <a:solidFill>
                  <a:schemeClr val="bg1"/>
                </a:solidFill>
              </a:defRPr>
            </a:lvl2pPr>
            <a:lvl3pPr>
              <a:defRPr sz="1350" cap="all" baseline="0">
                <a:solidFill>
                  <a:schemeClr val="bg1"/>
                </a:solidFill>
              </a:defRPr>
            </a:lvl3pPr>
            <a:lvl4pPr>
              <a:defRPr sz="1350" cap="all" baseline="0">
                <a:solidFill>
                  <a:schemeClr val="bg1"/>
                </a:solidFill>
              </a:defRPr>
            </a:lvl4pPr>
            <a:lvl5pPr>
              <a:defRPr sz="1350" cap="all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Lorem Ipsum is simply dummy text of the printing and typesetting industry. </a:t>
            </a:r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23369E30-93A5-D938-4305-4C1D5C4F75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5653" y="842898"/>
            <a:ext cx="9956751" cy="510697"/>
          </a:xfrm>
        </p:spPr>
        <p:txBody>
          <a:bodyPr anchor="b" anchorCtr="0"/>
          <a:lstStyle>
            <a:lvl1pPr algn="l">
              <a:defRPr sz="2700" b="1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PLACE HEADLINE HERE</a:t>
            </a:r>
          </a:p>
        </p:txBody>
      </p:sp>
      <p:sp>
        <p:nvSpPr>
          <p:cNvPr id="31" name="Text Placeholder 90">
            <a:extLst>
              <a:ext uri="{FF2B5EF4-FFF2-40B4-BE49-F238E27FC236}">
                <a16:creationId xmlns:a16="http://schemas.microsoft.com/office/drawing/2014/main" id="{55AA4CF0-635C-23B5-7EB7-9A8473BA6CA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5652" y="1380110"/>
            <a:ext cx="9956752" cy="280526"/>
          </a:xfrm>
        </p:spPr>
        <p:txBody>
          <a:bodyPr wrap="square">
            <a:spAutoFit/>
          </a:bodyPr>
          <a:lstStyle>
            <a:lvl1pPr marL="0" indent="0" algn="l">
              <a:buNone/>
              <a:defRPr sz="1350" b="1" i="0" cap="all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Place subtitle here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D03B5A56-CD5A-5EFA-2C11-3504D84AD95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309994" y="6424891"/>
            <a:ext cx="627955" cy="168089"/>
          </a:xfrm>
          <a:prstGeom prst="rect">
            <a:avLst/>
          </a:prstGeom>
        </p:spPr>
      </p:pic>
      <p:sp>
        <p:nvSpPr>
          <p:cNvPr id="33" name="Slide Number Placeholder 17">
            <a:extLst>
              <a:ext uri="{FF2B5EF4-FFF2-40B4-BE49-F238E27FC236}">
                <a16:creationId xmlns:a16="http://schemas.microsoft.com/office/drawing/2014/main" id="{E0B91CE0-B88A-6DE6-C8B3-11F3BFE2F0DB}"/>
              </a:ext>
            </a:extLst>
          </p:cNvPr>
          <p:cNvSpPr txBox="1">
            <a:spLocks/>
          </p:cNvSpPr>
          <p:nvPr userDrawn="1"/>
        </p:nvSpPr>
        <p:spPr>
          <a:xfrm>
            <a:off x="10424333" y="6502836"/>
            <a:ext cx="396240" cy="92333"/>
          </a:xfrm>
          <a:prstGeom prst="rect">
            <a:avLst/>
          </a:prstGeom>
        </p:spPr>
        <p:txBody>
          <a:bodyPr lIns="0" tIns="0" rIns="0" bIns="0" anchor="b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69B3A485-3E4C-41F9-8CEF-7981065CB3BC}" type="slidenum">
              <a:rPr kumimoji="0" lang="en-US" sz="6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‹#›</a:t>
            </a:fld>
            <a:endParaRPr kumimoji="0" lang="en-US" sz="6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18810493-FBE4-9EBD-30CB-7A7183C30F27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61270" y="260351"/>
            <a:ext cx="366783" cy="273050"/>
          </a:xfrm>
          <a:prstGeom prst="rect">
            <a:avLst/>
          </a:prstGeom>
        </p:spPr>
      </p:pic>
      <p:sp>
        <p:nvSpPr>
          <p:cNvPr id="38" name="Text Placeholder 6">
            <a:extLst>
              <a:ext uri="{FF2B5EF4-FFF2-40B4-BE49-F238E27FC236}">
                <a16:creationId xmlns:a16="http://schemas.microsoft.com/office/drawing/2014/main" id="{4E0050D1-16DB-359A-EF34-9C1BDED7872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781703" y="4797200"/>
            <a:ext cx="3047855" cy="344531"/>
          </a:xfrm>
          <a:noFill/>
        </p:spPr>
        <p:txBody>
          <a:bodyPr lIns="144000" anchor="ctr" anchorCtr="0">
            <a:normAutofit/>
          </a:bodyPr>
          <a:lstStyle>
            <a:lvl1pPr marL="0" indent="0">
              <a:buFontTx/>
              <a:buNone/>
              <a:defRPr sz="1300" b="1" cap="all" baseline="0">
                <a:solidFill>
                  <a:schemeClr val="tx2"/>
                </a:solidFill>
              </a:defRPr>
            </a:lvl1pPr>
            <a:lvl2pPr>
              <a:defRPr sz="1350" cap="all" baseline="0">
                <a:solidFill>
                  <a:schemeClr val="bg1"/>
                </a:solidFill>
              </a:defRPr>
            </a:lvl2pPr>
            <a:lvl3pPr>
              <a:defRPr sz="1350" cap="all" baseline="0">
                <a:solidFill>
                  <a:schemeClr val="bg1"/>
                </a:solidFill>
              </a:defRPr>
            </a:lvl3pPr>
            <a:lvl4pPr>
              <a:defRPr sz="1350" cap="all" baseline="0">
                <a:solidFill>
                  <a:schemeClr val="bg1"/>
                </a:solidFill>
              </a:defRPr>
            </a:lvl4pPr>
            <a:lvl5pPr>
              <a:defRPr sz="1350" cap="all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Place headline here</a:t>
            </a:r>
          </a:p>
        </p:txBody>
      </p:sp>
      <p:sp>
        <p:nvSpPr>
          <p:cNvPr id="39" name="Rounded Rectangle 35">
            <a:extLst>
              <a:ext uri="{FF2B5EF4-FFF2-40B4-BE49-F238E27FC236}">
                <a16:creationId xmlns:a16="http://schemas.microsoft.com/office/drawing/2014/main" id="{FAFA2D70-2335-C6AE-6D91-BCD7C834EDEB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3785043" y="1731252"/>
            <a:ext cx="3047855" cy="2922942"/>
          </a:xfrm>
          <a:prstGeom prst="roundRect">
            <a:avLst>
              <a:gd name="adj" fmla="val 0"/>
            </a:avLst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tIns="216000" anchor="t" anchorCtr="0">
            <a:noAutofit/>
          </a:bodyPr>
          <a:lstStyle>
            <a:lvl1pPr marL="0" indent="0" algn="ctr">
              <a:buNone/>
              <a:defRPr sz="1000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Place image here</a:t>
            </a:r>
          </a:p>
        </p:txBody>
      </p:sp>
      <p:sp>
        <p:nvSpPr>
          <p:cNvPr id="40" name="Text Placeholder 6">
            <a:extLst>
              <a:ext uri="{FF2B5EF4-FFF2-40B4-BE49-F238E27FC236}">
                <a16:creationId xmlns:a16="http://schemas.microsoft.com/office/drawing/2014/main" id="{623F4252-F8E0-32CA-6DC4-E32151D9AB4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81703" y="5164774"/>
            <a:ext cx="3047855" cy="599306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100" b="0" i="0" cap="none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350" cap="all" baseline="0">
                <a:solidFill>
                  <a:schemeClr val="bg1"/>
                </a:solidFill>
              </a:defRPr>
            </a:lvl2pPr>
            <a:lvl3pPr>
              <a:defRPr sz="1350" cap="all" baseline="0">
                <a:solidFill>
                  <a:schemeClr val="bg1"/>
                </a:solidFill>
              </a:defRPr>
            </a:lvl3pPr>
            <a:lvl4pPr>
              <a:defRPr sz="1350" cap="all" baseline="0">
                <a:solidFill>
                  <a:schemeClr val="bg1"/>
                </a:solidFill>
              </a:defRPr>
            </a:lvl4pPr>
            <a:lvl5pPr>
              <a:defRPr sz="1350" cap="all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Lorem Ipsum is simply dummy text of the printing and typesetting industry. </a:t>
            </a:r>
          </a:p>
        </p:txBody>
      </p:sp>
      <p:sp>
        <p:nvSpPr>
          <p:cNvPr id="41" name="Text Placeholder 6">
            <a:extLst>
              <a:ext uri="{FF2B5EF4-FFF2-40B4-BE49-F238E27FC236}">
                <a16:creationId xmlns:a16="http://schemas.microsoft.com/office/drawing/2014/main" id="{1DD7008E-826E-4108-6DD1-49353CC0AAC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042468" y="4797200"/>
            <a:ext cx="3039820" cy="344531"/>
          </a:xfrm>
          <a:noFill/>
        </p:spPr>
        <p:txBody>
          <a:bodyPr lIns="144000" anchor="ctr" anchorCtr="0">
            <a:normAutofit/>
          </a:bodyPr>
          <a:lstStyle>
            <a:lvl1pPr marL="0" indent="0">
              <a:buFontTx/>
              <a:buNone/>
              <a:defRPr sz="1300" b="1" cap="all" baseline="0">
                <a:solidFill>
                  <a:schemeClr val="tx2"/>
                </a:solidFill>
              </a:defRPr>
            </a:lvl1pPr>
            <a:lvl2pPr>
              <a:defRPr sz="1350" cap="all" baseline="0">
                <a:solidFill>
                  <a:schemeClr val="bg1"/>
                </a:solidFill>
              </a:defRPr>
            </a:lvl2pPr>
            <a:lvl3pPr>
              <a:defRPr sz="1350" cap="all" baseline="0">
                <a:solidFill>
                  <a:schemeClr val="bg1"/>
                </a:solidFill>
              </a:defRPr>
            </a:lvl3pPr>
            <a:lvl4pPr>
              <a:defRPr sz="1350" cap="all" baseline="0">
                <a:solidFill>
                  <a:schemeClr val="bg1"/>
                </a:solidFill>
              </a:defRPr>
            </a:lvl4pPr>
            <a:lvl5pPr>
              <a:defRPr sz="1350" cap="all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Place headline here</a:t>
            </a:r>
          </a:p>
        </p:txBody>
      </p:sp>
      <p:sp>
        <p:nvSpPr>
          <p:cNvPr id="42" name="Rounded Rectangle 35">
            <a:extLst>
              <a:ext uri="{FF2B5EF4-FFF2-40B4-BE49-F238E27FC236}">
                <a16:creationId xmlns:a16="http://schemas.microsoft.com/office/drawing/2014/main" id="{AAC259E9-4271-1FE9-B71F-73327E3A26D7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7034433" y="1731252"/>
            <a:ext cx="3047855" cy="2922942"/>
          </a:xfrm>
          <a:prstGeom prst="roundRect">
            <a:avLst>
              <a:gd name="adj" fmla="val 0"/>
            </a:avLst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tIns="216000" anchor="t" anchorCtr="0">
            <a:noAutofit/>
          </a:bodyPr>
          <a:lstStyle>
            <a:lvl1pPr marL="0" indent="0" algn="ctr">
              <a:buNone/>
              <a:defRPr sz="1000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Place image here</a:t>
            </a:r>
          </a:p>
        </p:txBody>
      </p:sp>
      <p:sp>
        <p:nvSpPr>
          <p:cNvPr id="43" name="Text Placeholder 6">
            <a:extLst>
              <a:ext uri="{FF2B5EF4-FFF2-40B4-BE49-F238E27FC236}">
                <a16:creationId xmlns:a16="http://schemas.microsoft.com/office/drawing/2014/main" id="{B7A2B43D-1C40-9C94-680C-DEA22733EBF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042468" y="5164774"/>
            <a:ext cx="3039820" cy="599306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100" b="0" i="0" cap="none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350" cap="all" baseline="0">
                <a:solidFill>
                  <a:schemeClr val="bg1"/>
                </a:solidFill>
              </a:defRPr>
            </a:lvl2pPr>
            <a:lvl3pPr>
              <a:defRPr sz="1350" cap="all" baseline="0">
                <a:solidFill>
                  <a:schemeClr val="bg1"/>
                </a:solidFill>
              </a:defRPr>
            </a:lvl3pPr>
            <a:lvl4pPr>
              <a:defRPr sz="1350" cap="all" baseline="0">
                <a:solidFill>
                  <a:schemeClr val="bg1"/>
                </a:solidFill>
              </a:defRPr>
            </a:lvl4pPr>
            <a:lvl5pPr>
              <a:defRPr sz="1350" cap="all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Lorem Ipsum is simply dummy text of the printing and typesetting industry. </a:t>
            </a:r>
          </a:p>
        </p:txBody>
      </p:sp>
    </p:spTree>
    <p:extLst>
      <p:ext uri="{BB962C8B-B14F-4D97-AF65-F5344CB8AC3E}">
        <p14:creationId xmlns:p14="http://schemas.microsoft.com/office/powerpoint/2010/main" val="31002439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1. 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A black screen with a black background&#10;&#10;Description automatically generated">
            <a:extLst>
              <a:ext uri="{FF2B5EF4-FFF2-40B4-BE49-F238E27FC236}">
                <a16:creationId xmlns:a16="http://schemas.microsoft.com/office/drawing/2014/main" id="{94B8542B-451B-8E5E-F988-878FC96464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7611761" y="-5505"/>
            <a:ext cx="4580238" cy="1752439"/>
          </a:xfrm>
          <a:prstGeom prst="rect">
            <a:avLst/>
          </a:prstGeom>
        </p:spPr>
      </p:pic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6B8B212C-0DC6-5041-0812-5A4A9271FF3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5653" y="4797200"/>
            <a:ext cx="2740671" cy="344531"/>
          </a:xfrm>
          <a:noFill/>
        </p:spPr>
        <p:txBody>
          <a:bodyPr lIns="144000" anchor="ctr" anchorCtr="0">
            <a:normAutofit/>
          </a:bodyPr>
          <a:lstStyle>
            <a:lvl1pPr marL="0" indent="0">
              <a:buFontTx/>
              <a:buNone/>
              <a:defRPr sz="1300" b="1" cap="all" baseline="0">
                <a:solidFill>
                  <a:schemeClr val="tx2"/>
                </a:solidFill>
              </a:defRPr>
            </a:lvl1pPr>
            <a:lvl2pPr>
              <a:defRPr sz="1350" cap="all" baseline="0">
                <a:solidFill>
                  <a:schemeClr val="bg1"/>
                </a:solidFill>
              </a:defRPr>
            </a:lvl2pPr>
            <a:lvl3pPr>
              <a:defRPr sz="1350" cap="all" baseline="0">
                <a:solidFill>
                  <a:schemeClr val="bg1"/>
                </a:solidFill>
              </a:defRPr>
            </a:lvl3pPr>
            <a:lvl4pPr>
              <a:defRPr sz="1350" cap="all" baseline="0">
                <a:solidFill>
                  <a:schemeClr val="bg1"/>
                </a:solidFill>
              </a:defRPr>
            </a:lvl4pPr>
            <a:lvl5pPr>
              <a:defRPr sz="1350" cap="all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Place headline here</a:t>
            </a:r>
          </a:p>
        </p:txBody>
      </p:sp>
      <p:sp>
        <p:nvSpPr>
          <p:cNvPr id="18" name="Rounded Rectangle 35">
            <a:extLst>
              <a:ext uri="{FF2B5EF4-FFF2-40B4-BE49-F238E27FC236}">
                <a16:creationId xmlns:a16="http://schemas.microsoft.com/office/drawing/2014/main" id="{BA45773B-0486-09F4-4761-27F13E36660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35653" y="1731252"/>
            <a:ext cx="2733991" cy="2922942"/>
          </a:xfrm>
          <a:prstGeom prst="roundRect">
            <a:avLst>
              <a:gd name="adj" fmla="val 0"/>
            </a:avLst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tIns="216000" anchor="t" anchorCtr="0">
            <a:noAutofit/>
          </a:bodyPr>
          <a:lstStyle>
            <a:lvl1pPr marL="0" indent="0" algn="ctr">
              <a:buNone/>
              <a:defRPr sz="1000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Place image here</a:t>
            </a:r>
          </a:p>
        </p:txBody>
      </p:sp>
      <p:sp>
        <p:nvSpPr>
          <p:cNvPr id="19" name="Rounded Rectangle 35">
            <a:extLst>
              <a:ext uri="{FF2B5EF4-FFF2-40B4-BE49-F238E27FC236}">
                <a16:creationId xmlns:a16="http://schemas.microsoft.com/office/drawing/2014/main" id="{15DDB24F-35B1-700C-D924-905157B94F1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3420115" y="1731252"/>
            <a:ext cx="2733991" cy="2922942"/>
          </a:xfrm>
          <a:prstGeom prst="roundRect">
            <a:avLst>
              <a:gd name="adj" fmla="val 0"/>
            </a:avLst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tIns="216000" anchor="t" anchorCtr="0">
            <a:noAutofit/>
          </a:bodyPr>
          <a:lstStyle>
            <a:lvl1pPr marL="0" indent="0" algn="ctr">
              <a:buNone/>
              <a:defRPr sz="1000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Place image here</a:t>
            </a:r>
          </a:p>
        </p:txBody>
      </p:sp>
      <p:sp>
        <p:nvSpPr>
          <p:cNvPr id="20" name="Rounded Rectangle 35">
            <a:extLst>
              <a:ext uri="{FF2B5EF4-FFF2-40B4-BE49-F238E27FC236}">
                <a16:creationId xmlns:a16="http://schemas.microsoft.com/office/drawing/2014/main" id="{A0E5051D-D115-1F73-02E9-77D56505D685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304578" y="1731252"/>
            <a:ext cx="2733991" cy="2922942"/>
          </a:xfrm>
          <a:prstGeom prst="roundRect">
            <a:avLst>
              <a:gd name="adj" fmla="val 0"/>
            </a:avLst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tIns="216000" anchor="t" anchorCtr="0">
            <a:noAutofit/>
          </a:bodyPr>
          <a:lstStyle>
            <a:lvl1pPr marL="0" indent="0" algn="ctr">
              <a:buNone/>
              <a:defRPr sz="1000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Place image here</a:t>
            </a:r>
          </a:p>
        </p:txBody>
      </p:sp>
      <p:sp>
        <p:nvSpPr>
          <p:cNvPr id="25" name="Rounded Rectangle 35">
            <a:extLst>
              <a:ext uri="{FF2B5EF4-FFF2-40B4-BE49-F238E27FC236}">
                <a16:creationId xmlns:a16="http://schemas.microsoft.com/office/drawing/2014/main" id="{21994870-0850-5B03-DA00-1DD42268DE1A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9189040" y="1731252"/>
            <a:ext cx="2733991" cy="2922942"/>
          </a:xfrm>
          <a:prstGeom prst="roundRect">
            <a:avLst>
              <a:gd name="adj" fmla="val 0"/>
            </a:avLst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tIns="216000" anchor="t" anchorCtr="0">
            <a:noAutofit/>
          </a:bodyPr>
          <a:lstStyle>
            <a:lvl1pPr marL="0" indent="0" algn="ctr">
              <a:buNone/>
              <a:defRPr sz="1000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Place image here</a:t>
            </a:r>
          </a:p>
        </p:txBody>
      </p:sp>
      <p:sp>
        <p:nvSpPr>
          <p:cNvPr id="26" name="Text Placeholder 6">
            <a:extLst>
              <a:ext uri="{FF2B5EF4-FFF2-40B4-BE49-F238E27FC236}">
                <a16:creationId xmlns:a16="http://schemas.microsoft.com/office/drawing/2014/main" id="{C9DC2B20-A785-3FD9-298E-59FF19FED8A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35653" y="5164774"/>
            <a:ext cx="2740671" cy="599306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100" b="0" i="0" cap="none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350" cap="all" baseline="0">
                <a:solidFill>
                  <a:schemeClr val="bg1"/>
                </a:solidFill>
              </a:defRPr>
            </a:lvl2pPr>
            <a:lvl3pPr>
              <a:defRPr sz="1350" cap="all" baseline="0">
                <a:solidFill>
                  <a:schemeClr val="bg1"/>
                </a:solidFill>
              </a:defRPr>
            </a:lvl3pPr>
            <a:lvl4pPr>
              <a:defRPr sz="1350" cap="all" baseline="0">
                <a:solidFill>
                  <a:schemeClr val="bg1"/>
                </a:solidFill>
              </a:defRPr>
            </a:lvl4pPr>
            <a:lvl5pPr>
              <a:defRPr sz="1350" cap="all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Lorem Ipsum is simply dummy text of the printing and typesetting industry. </a:t>
            </a:r>
          </a:p>
        </p:txBody>
      </p:sp>
      <p:sp>
        <p:nvSpPr>
          <p:cNvPr id="27" name="Text Placeholder 6">
            <a:extLst>
              <a:ext uri="{FF2B5EF4-FFF2-40B4-BE49-F238E27FC236}">
                <a16:creationId xmlns:a16="http://schemas.microsoft.com/office/drawing/2014/main" id="{1349CB25-92EB-3EBB-BE66-AC85D8E7691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417889" y="4797200"/>
            <a:ext cx="2740671" cy="344531"/>
          </a:xfrm>
          <a:noFill/>
        </p:spPr>
        <p:txBody>
          <a:bodyPr lIns="144000" anchor="ctr" anchorCtr="0">
            <a:normAutofit/>
          </a:bodyPr>
          <a:lstStyle>
            <a:lvl1pPr marL="0" indent="0">
              <a:buFontTx/>
              <a:buNone/>
              <a:defRPr sz="1300" b="1" cap="all" baseline="0">
                <a:solidFill>
                  <a:schemeClr val="tx2"/>
                </a:solidFill>
              </a:defRPr>
            </a:lvl1pPr>
            <a:lvl2pPr>
              <a:defRPr sz="1350" cap="all" baseline="0">
                <a:solidFill>
                  <a:schemeClr val="bg1"/>
                </a:solidFill>
              </a:defRPr>
            </a:lvl2pPr>
            <a:lvl3pPr>
              <a:defRPr sz="1350" cap="all" baseline="0">
                <a:solidFill>
                  <a:schemeClr val="bg1"/>
                </a:solidFill>
              </a:defRPr>
            </a:lvl3pPr>
            <a:lvl4pPr>
              <a:defRPr sz="1350" cap="all" baseline="0">
                <a:solidFill>
                  <a:schemeClr val="bg1"/>
                </a:solidFill>
              </a:defRPr>
            </a:lvl4pPr>
            <a:lvl5pPr>
              <a:defRPr sz="1350" cap="all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Place headline here</a:t>
            </a:r>
          </a:p>
        </p:txBody>
      </p:sp>
      <p:sp>
        <p:nvSpPr>
          <p:cNvPr id="28" name="Text Placeholder 6">
            <a:extLst>
              <a:ext uri="{FF2B5EF4-FFF2-40B4-BE49-F238E27FC236}">
                <a16:creationId xmlns:a16="http://schemas.microsoft.com/office/drawing/2014/main" id="{3999F44F-5DED-547D-2428-7E49683B44B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417889" y="5164774"/>
            <a:ext cx="2740671" cy="599306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100" b="0" i="0" cap="none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350" cap="all" baseline="0">
                <a:solidFill>
                  <a:schemeClr val="bg1"/>
                </a:solidFill>
              </a:defRPr>
            </a:lvl2pPr>
            <a:lvl3pPr>
              <a:defRPr sz="1350" cap="all" baseline="0">
                <a:solidFill>
                  <a:schemeClr val="bg1"/>
                </a:solidFill>
              </a:defRPr>
            </a:lvl3pPr>
            <a:lvl4pPr>
              <a:defRPr sz="1350" cap="all" baseline="0">
                <a:solidFill>
                  <a:schemeClr val="bg1"/>
                </a:solidFill>
              </a:defRPr>
            </a:lvl4pPr>
            <a:lvl5pPr>
              <a:defRPr sz="1350" cap="all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Lorem Ipsum is simply dummy text of the printing and typesetting industry. </a:t>
            </a:r>
          </a:p>
        </p:txBody>
      </p:sp>
      <p:sp>
        <p:nvSpPr>
          <p:cNvPr id="29" name="Text Placeholder 6">
            <a:extLst>
              <a:ext uri="{FF2B5EF4-FFF2-40B4-BE49-F238E27FC236}">
                <a16:creationId xmlns:a16="http://schemas.microsoft.com/office/drawing/2014/main" id="{C754AB2E-3378-0C5D-DC2C-DC760A2221D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300124" y="4797200"/>
            <a:ext cx="2740671" cy="344531"/>
          </a:xfrm>
          <a:noFill/>
        </p:spPr>
        <p:txBody>
          <a:bodyPr lIns="144000" anchor="ctr" anchorCtr="0">
            <a:normAutofit/>
          </a:bodyPr>
          <a:lstStyle>
            <a:lvl1pPr marL="0" indent="0">
              <a:buFontTx/>
              <a:buNone/>
              <a:defRPr sz="1300" b="1" cap="all" baseline="0">
                <a:solidFill>
                  <a:schemeClr val="tx2"/>
                </a:solidFill>
              </a:defRPr>
            </a:lvl1pPr>
            <a:lvl2pPr>
              <a:defRPr sz="1350" cap="all" baseline="0">
                <a:solidFill>
                  <a:schemeClr val="bg1"/>
                </a:solidFill>
              </a:defRPr>
            </a:lvl2pPr>
            <a:lvl3pPr>
              <a:defRPr sz="1350" cap="all" baseline="0">
                <a:solidFill>
                  <a:schemeClr val="bg1"/>
                </a:solidFill>
              </a:defRPr>
            </a:lvl3pPr>
            <a:lvl4pPr>
              <a:defRPr sz="1350" cap="all" baseline="0">
                <a:solidFill>
                  <a:schemeClr val="bg1"/>
                </a:solidFill>
              </a:defRPr>
            </a:lvl4pPr>
            <a:lvl5pPr>
              <a:defRPr sz="1350" cap="all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Place headline here</a:t>
            </a:r>
          </a:p>
        </p:txBody>
      </p:sp>
      <p:sp>
        <p:nvSpPr>
          <p:cNvPr id="30" name="Text Placeholder 6">
            <a:extLst>
              <a:ext uri="{FF2B5EF4-FFF2-40B4-BE49-F238E27FC236}">
                <a16:creationId xmlns:a16="http://schemas.microsoft.com/office/drawing/2014/main" id="{00B37A10-F185-3046-41B0-651605A23CF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300124" y="5164774"/>
            <a:ext cx="2740671" cy="599306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100" b="0" i="0" cap="none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350" cap="all" baseline="0">
                <a:solidFill>
                  <a:schemeClr val="bg1"/>
                </a:solidFill>
              </a:defRPr>
            </a:lvl2pPr>
            <a:lvl3pPr>
              <a:defRPr sz="1350" cap="all" baseline="0">
                <a:solidFill>
                  <a:schemeClr val="bg1"/>
                </a:solidFill>
              </a:defRPr>
            </a:lvl3pPr>
            <a:lvl4pPr>
              <a:defRPr sz="1350" cap="all" baseline="0">
                <a:solidFill>
                  <a:schemeClr val="bg1"/>
                </a:solidFill>
              </a:defRPr>
            </a:lvl4pPr>
            <a:lvl5pPr>
              <a:defRPr sz="1350" cap="all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Lorem Ipsum is simply dummy text of the printing and typesetting industry. </a:t>
            </a:r>
          </a:p>
        </p:txBody>
      </p:sp>
      <p:sp>
        <p:nvSpPr>
          <p:cNvPr id="31" name="Text Placeholder 6">
            <a:extLst>
              <a:ext uri="{FF2B5EF4-FFF2-40B4-BE49-F238E27FC236}">
                <a16:creationId xmlns:a16="http://schemas.microsoft.com/office/drawing/2014/main" id="{8F191396-474C-737B-A2E4-7853F99FA5D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182360" y="4797200"/>
            <a:ext cx="2740671" cy="344531"/>
          </a:xfrm>
          <a:noFill/>
        </p:spPr>
        <p:txBody>
          <a:bodyPr lIns="144000" anchor="ctr" anchorCtr="0">
            <a:normAutofit/>
          </a:bodyPr>
          <a:lstStyle>
            <a:lvl1pPr marL="0" indent="0">
              <a:buFontTx/>
              <a:buNone/>
              <a:defRPr sz="1300" b="1" cap="all" baseline="0">
                <a:solidFill>
                  <a:schemeClr val="tx2"/>
                </a:solidFill>
              </a:defRPr>
            </a:lvl1pPr>
            <a:lvl2pPr>
              <a:defRPr sz="1350" cap="all" baseline="0">
                <a:solidFill>
                  <a:schemeClr val="bg1"/>
                </a:solidFill>
              </a:defRPr>
            </a:lvl2pPr>
            <a:lvl3pPr>
              <a:defRPr sz="1350" cap="all" baseline="0">
                <a:solidFill>
                  <a:schemeClr val="bg1"/>
                </a:solidFill>
              </a:defRPr>
            </a:lvl3pPr>
            <a:lvl4pPr>
              <a:defRPr sz="1350" cap="all" baseline="0">
                <a:solidFill>
                  <a:schemeClr val="bg1"/>
                </a:solidFill>
              </a:defRPr>
            </a:lvl4pPr>
            <a:lvl5pPr>
              <a:defRPr sz="1350" cap="all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Place headline here</a:t>
            </a:r>
          </a:p>
        </p:txBody>
      </p:sp>
      <p:sp>
        <p:nvSpPr>
          <p:cNvPr id="32" name="Text Placeholder 6">
            <a:extLst>
              <a:ext uri="{FF2B5EF4-FFF2-40B4-BE49-F238E27FC236}">
                <a16:creationId xmlns:a16="http://schemas.microsoft.com/office/drawing/2014/main" id="{EF9DE17C-B9A2-5447-4F37-43AD27B21E4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182360" y="5164774"/>
            <a:ext cx="2740671" cy="599306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100" b="0" i="0" cap="none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350" cap="all" baseline="0">
                <a:solidFill>
                  <a:schemeClr val="bg1"/>
                </a:solidFill>
              </a:defRPr>
            </a:lvl2pPr>
            <a:lvl3pPr>
              <a:defRPr sz="1350" cap="all" baseline="0">
                <a:solidFill>
                  <a:schemeClr val="bg1"/>
                </a:solidFill>
              </a:defRPr>
            </a:lvl3pPr>
            <a:lvl4pPr>
              <a:defRPr sz="1350" cap="all" baseline="0">
                <a:solidFill>
                  <a:schemeClr val="bg1"/>
                </a:solidFill>
              </a:defRPr>
            </a:lvl4pPr>
            <a:lvl5pPr>
              <a:defRPr sz="1350" cap="all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Lorem Ipsum is simply dummy text of the printing and typesetting industry. </a:t>
            </a: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FD0E1F2C-94D6-BD5D-9BDC-C9E0D3E4F5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5653" y="842898"/>
            <a:ext cx="9956751" cy="510697"/>
          </a:xfrm>
        </p:spPr>
        <p:txBody>
          <a:bodyPr anchor="b" anchorCtr="0"/>
          <a:lstStyle>
            <a:lvl1pPr algn="l">
              <a:defRPr sz="2700" b="1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PLACE HEADLINE HERE</a:t>
            </a:r>
          </a:p>
        </p:txBody>
      </p:sp>
      <p:sp>
        <p:nvSpPr>
          <p:cNvPr id="34" name="Text Placeholder 90">
            <a:extLst>
              <a:ext uri="{FF2B5EF4-FFF2-40B4-BE49-F238E27FC236}">
                <a16:creationId xmlns:a16="http://schemas.microsoft.com/office/drawing/2014/main" id="{0C8D72A5-808B-0418-FE88-B31F0599416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5652" y="1380110"/>
            <a:ext cx="9956752" cy="280526"/>
          </a:xfrm>
        </p:spPr>
        <p:txBody>
          <a:bodyPr wrap="square">
            <a:spAutoFit/>
          </a:bodyPr>
          <a:lstStyle>
            <a:lvl1pPr marL="0" indent="0" algn="l">
              <a:buNone/>
              <a:defRPr sz="1350" b="1" i="0" cap="all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Place subtitle here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5D6DADB7-C4E8-B4A1-0ADE-CB549EB44C5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309994" y="6424891"/>
            <a:ext cx="627955" cy="168089"/>
          </a:xfrm>
          <a:prstGeom prst="rect">
            <a:avLst/>
          </a:prstGeom>
        </p:spPr>
      </p:pic>
      <p:sp>
        <p:nvSpPr>
          <p:cNvPr id="36" name="Slide Number Placeholder 17">
            <a:extLst>
              <a:ext uri="{FF2B5EF4-FFF2-40B4-BE49-F238E27FC236}">
                <a16:creationId xmlns:a16="http://schemas.microsoft.com/office/drawing/2014/main" id="{C781146D-9756-22C4-00BF-F36F575B1B78}"/>
              </a:ext>
            </a:extLst>
          </p:cNvPr>
          <p:cNvSpPr txBox="1">
            <a:spLocks/>
          </p:cNvSpPr>
          <p:nvPr userDrawn="1"/>
        </p:nvSpPr>
        <p:spPr>
          <a:xfrm>
            <a:off x="10424333" y="6502836"/>
            <a:ext cx="396240" cy="92333"/>
          </a:xfrm>
          <a:prstGeom prst="rect">
            <a:avLst/>
          </a:prstGeom>
        </p:spPr>
        <p:txBody>
          <a:bodyPr lIns="0" tIns="0" rIns="0" bIns="0" anchor="b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69B3A485-3E4C-41F9-8CEF-7981065CB3BC}" type="slidenum">
              <a:rPr kumimoji="0" lang="en-US" sz="6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‹#›</a:t>
            </a:fld>
            <a:endParaRPr kumimoji="0" lang="en-US" sz="6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07A8468E-7075-14F4-CBAD-ACB214713B03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61270" y="260351"/>
            <a:ext cx="366783" cy="27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0032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1. 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A black and yellow background&#10;&#10;Description automatically generated">
            <a:extLst>
              <a:ext uri="{FF2B5EF4-FFF2-40B4-BE49-F238E27FC236}">
                <a16:creationId xmlns:a16="http://schemas.microsoft.com/office/drawing/2014/main" id="{18B346A3-442D-B960-2BDA-B6AEBD5556A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7621353" y="-1550"/>
            <a:ext cx="4580239" cy="1752439"/>
          </a:xfrm>
          <a:prstGeom prst="rect">
            <a:avLst/>
          </a:prstGeom>
        </p:spPr>
      </p:pic>
      <p:sp>
        <p:nvSpPr>
          <p:cNvPr id="39" name="Text Placeholder 6">
            <a:extLst>
              <a:ext uri="{FF2B5EF4-FFF2-40B4-BE49-F238E27FC236}">
                <a16:creationId xmlns:a16="http://schemas.microsoft.com/office/drawing/2014/main" id="{9E3B11E9-E6CC-7682-A007-733BBA94B87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5653" y="4797200"/>
            <a:ext cx="2740671" cy="344531"/>
          </a:xfrm>
          <a:noFill/>
        </p:spPr>
        <p:txBody>
          <a:bodyPr lIns="144000" anchor="ctr" anchorCtr="0">
            <a:normAutofit/>
          </a:bodyPr>
          <a:lstStyle>
            <a:lvl1pPr marL="0" indent="0">
              <a:buFontTx/>
              <a:buNone/>
              <a:defRPr sz="1300" b="1" cap="all" baseline="0">
                <a:solidFill>
                  <a:schemeClr val="tx2"/>
                </a:solidFill>
              </a:defRPr>
            </a:lvl1pPr>
            <a:lvl2pPr>
              <a:defRPr sz="1350" cap="all" baseline="0">
                <a:solidFill>
                  <a:schemeClr val="bg1"/>
                </a:solidFill>
              </a:defRPr>
            </a:lvl2pPr>
            <a:lvl3pPr>
              <a:defRPr sz="1350" cap="all" baseline="0">
                <a:solidFill>
                  <a:schemeClr val="bg1"/>
                </a:solidFill>
              </a:defRPr>
            </a:lvl3pPr>
            <a:lvl4pPr>
              <a:defRPr sz="1350" cap="all" baseline="0">
                <a:solidFill>
                  <a:schemeClr val="bg1"/>
                </a:solidFill>
              </a:defRPr>
            </a:lvl4pPr>
            <a:lvl5pPr>
              <a:defRPr sz="1350" cap="all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Place headline here</a:t>
            </a:r>
          </a:p>
        </p:txBody>
      </p:sp>
      <p:sp>
        <p:nvSpPr>
          <p:cNvPr id="40" name="Rounded Rectangle 35">
            <a:extLst>
              <a:ext uri="{FF2B5EF4-FFF2-40B4-BE49-F238E27FC236}">
                <a16:creationId xmlns:a16="http://schemas.microsoft.com/office/drawing/2014/main" id="{C374E2A6-4E0F-812B-77EE-2F792DDFB34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35653" y="1731252"/>
            <a:ext cx="2733991" cy="2922942"/>
          </a:xfrm>
          <a:prstGeom prst="roundRect">
            <a:avLst>
              <a:gd name="adj" fmla="val 0"/>
            </a:avLst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tIns="216000" anchor="t" anchorCtr="0">
            <a:noAutofit/>
          </a:bodyPr>
          <a:lstStyle>
            <a:lvl1pPr marL="0" indent="0" algn="ctr">
              <a:buNone/>
              <a:defRPr sz="1000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Place image here</a:t>
            </a:r>
          </a:p>
        </p:txBody>
      </p:sp>
      <p:sp>
        <p:nvSpPr>
          <p:cNvPr id="41" name="Rounded Rectangle 35">
            <a:extLst>
              <a:ext uri="{FF2B5EF4-FFF2-40B4-BE49-F238E27FC236}">
                <a16:creationId xmlns:a16="http://schemas.microsoft.com/office/drawing/2014/main" id="{F515D9C6-7A5D-7AF5-765F-25EBCDD644D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3420115" y="1731252"/>
            <a:ext cx="2733991" cy="2922942"/>
          </a:xfrm>
          <a:prstGeom prst="roundRect">
            <a:avLst>
              <a:gd name="adj" fmla="val 0"/>
            </a:avLst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tIns="216000" anchor="t" anchorCtr="0">
            <a:noAutofit/>
          </a:bodyPr>
          <a:lstStyle>
            <a:lvl1pPr marL="0" indent="0" algn="ctr">
              <a:buNone/>
              <a:defRPr sz="1000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Place image here</a:t>
            </a:r>
          </a:p>
        </p:txBody>
      </p:sp>
      <p:sp>
        <p:nvSpPr>
          <p:cNvPr id="42" name="Rounded Rectangle 35">
            <a:extLst>
              <a:ext uri="{FF2B5EF4-FFF2-40B4-BE49-F238E27FC236}">
                <a16:creationId xmlns:a16="http://schemas.microsoft.com/office/drawing/2014/main" id="{61892DB3-1B85-DF26-3CD6-BFAD37BB1693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304578" y="1731252"/>
            <a:ext cx="2733991" cy="2922942"/>
          </a:xfrm>
          <a:prstGeom prst="roundRect">
            <a:avLst>
              <a:gd name="adj" fmla="val 0"/>
            </a:avLst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tIns="216000" anchor="t" anchorCtr="0">
            <a:noAutofit/>
          </a:bodyPr>
          <a:lstStyle>
            <a:lvl1pPr marL="0" indent="0" algn="ctr">
              <a:buNone/>
              <a:defRPr sz="1000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Place image here</a:t>
            </a:r>
          </a:p>
        </p:txBody>
      </p:sp>
      <p:sp>
        <p:nvSpPr>
          <p:cNvPr id="43" name="Rounded Rectangle 35">
            <a:extLst>
              <a:ext uri="{FF2B5EF4-FFF2-40B4-BE49-F238E27FC236}">
                <a16:creationId xmlns:a16="http://schemas.microsoft.com/office/drawing/2014/main" id="{C1D267C8-7668-3C4C-49E4-213FEBF16F43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9189040" y="1731252"/>
            <a:ext cx="2733991" cy="2922942"/>
          </a:xfrm>
          <a:prstGeom prst="roundRect">
            <a:avLst>
              <a:gd name="adj" fmla="val 0"/>
            </a:avLst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tIns="216000" anchor="t" anchorCtr="0">
            <a:noAutofit/>
          </a:bodyPr>
          <a:lstStyle>
            <a:lvl1pPr marL="0" indent="0" algn="ctr">
              <a:buNone/>
              <a:defRPr sz="1000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Place image here</a:t>
            </a:r>
          </a:p>
        </p:txBody>
      </p:sp>
      <p:sp>
        <p:nvSpPr>
          <p:cNvPr id="44" name="Text Placeholder 6">
            <a:extLst>
              <a:ext uri="{FF2B5EF4-FFF2-40B4-BE49-F238E27FC236}">
                <a16:creationId xmlns:a16="http://schemas.microsoft.com/office/drawing/2014/main" id="{E23CC930-3F21-7BBE-C1A8-45B198F93E7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35653" y="5164774"/>
            <a:ext cx="2740671" cy="599306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100" b="0" i="0" cap="none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350" cap="all" baseline="0">
                <a:solidFill>
                  <a:schemeClr val="bg1"/>
                </a:solidFill>
              </a:defRPr>
            </a:lvl2pPr>
            <a:lvl3pPr>
              <a:defRPr sz="1350" cap="all" baseline="0">
                <a:solidFill>
                  <a:schemeClr val="bg1"/>
                </a:solidFill>
              </a:defRPr>
            </a:lvl3pPr>
            <a:lvl4pPr>
              <a:defRPr sz="1350" cap="all" baseline="0">
                <a:solidFill>
                  <a:schemeClr val="bg1"/>
                </a:solidFill>
              </a:defRPr>
            </a:lvl4pPr>
            <a:lvl5pPr>
              <a:defRPr sz="1350" cap="all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Lorem Ipsum is simply dummy text of the printing and typesetting industry. </a:t>
            </a:r>
          </a:p>
        </p:txBody>
      </p:sp>
      <p:sp>
        <p:nvSpPr>
          <p:cNvPr id="45" name="Text Placeholder 6">
            <a:extLst>
              <a:ext uri="{FF2B5EF4-FFF2-40B4-BE49-F238E27FC236}">
                <a16:creationId xmlns:a16="http://schemas.microsoft.com/office/drawing/2014/main" id="{DBD1755C-C26A-3FD9-052A-0335500E134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417889" y="4797200"/>
            <a:ext cx="2740671" cy="344531"/>
          </a:xfrm>
          <a:noFill/>
        </p:spPr>
        <p:txBody>
          <a:bodyPr lIns="144000" anchor="ctr" anchorCtr="0">
            <a:normAutofit/>
          </a:bodyPr>
          <a:lstStyle>
            <a:lvl1pPr marL="0" indent="0">
              <a:buFontTx/>
              <a:buNone/>
              <a:defRPr sz="1300" b="1" cap="all" baseline="0">
                <a:solidFill>
                  <a:schemeClr val="tx2"/>
                </a:solidFill>
              </a:defRPr>
            </a:lvl1pPr>
            <a:lvl2pPr>
              <a:defRPr sz="1350" cap="all" baseline="0">
                <a:solidFill>
                  <a:schemeClr val="bg1"/>
                </a:solidFill>
              </a:defRPr>
            </a:lvl2pPr>
            <a:lvl3pPr>
              <a:defRPr sz="1350" cap="all" baseline="0">
                <a:solidFill>
                  <a:schemeClr val="bg1"/>
                </a:solidFill>
              </a:defRPr>
            </a:lvl3pPr>
            <a:lvl4pPr>
              <a:defRPr sz="1350" cap="all" baseline="0">
                <a:solidFill>
                  <a:schemeClr val="bg1"/>
                </a:solidFill>
              </a:defRPr>
            </a:lvl4pPr>
            <a:lvl5pPr>
              <a:defRPr sz="1350" cap="all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Place headline here</a:t>
            </a:r>
          </a:p>
        </p:txBody>
      </p:sp>
      <p:sp>
        <p:nvSpPr>
          <p:cNvPr id="46" name="Text Placeholder 6">
            <a:extLst>
              <a:ext uri="{FF2B5EF4-FFF2-40B4-BE49-F238E27FC236}">
                <a16:creationId xmlns:a16="http://schemas.microsoft.com/office/drawing/2014/main" id="{8F8A4BF8-3FE0-9A73-571C-B0585360597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417889" y="5164774"/>
            <a:ext cx="2740671" cy="599306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100" b="0" i="0" cap="none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350" cap="all" baseline="0">
                <a:solidFill>
                  <a:schemeClr val="bg1"/>
                </a:solidFill>
              </a:defRPr>
            </a:lvl2pPr>
            <a:lvl3pPr>
              <a:defRPr sz="1350" cap="all" baseline="0">
                <a:solidFill>
                  <a:schemeClr val="bg1"/>
                </a:solidFill>
              </a:defRPr>
            </a:lvl3pPr>
            <a:lvl4pPr>
              <a:defRPr sz="1350" cap="all" baseline="0">
                <a:solidFill>
                  <a:schemeClr val="bg1"/>
                </a:solidFill>
              </a:defRPr>
            </a:lvl4pPr>
            <a:lvl5pPr>
              <a:defRPr sz="1350" cap="all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Lorem Ipsum is simply dummy text of the printing and typesetting industry. </a:t>
            </a:r>
          </a:p>
        </p:txBody>
      </p:sp>
      <p:sp>
        <p:nvSpPr>
          <p:cNvPr id="47" name="Text Placeholder 6">
            <a:extLst>
              <a:ext uri="{FF2B5EF4-FFF2-40B4-BE49-F238E27FC236}">
                <a16:creationId xmlns:a16="http://schemas.microsoft.com/office/drawing/2014/main" id="{CCB487E1-9960-409C-0BEA-CBCB7E56345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300124" y="4797200"/>
            <a:ext cx="2740671" cy="344531"/>
          </a:xfrm>
          <a:noFill/>
        </p:spPr>
        <p:txBody>
          <a:bodyPr lIns="144000" anchor="ctr" anchorCtr="0">
            <a:normAutofit/>
          </a:bodyPr>
          <a:lstStyle>
            <a:lvl1pPr marL="0" indent="0">
              <a:buFontTx/>
              <a:buNone/>
              <a:defRPr sz="1300" b="1" cap="all" baseline="0">
                <a:solidFill>
                  <a:schemeClr val="tx2"/>
                </a:solidFill>
              </a:defRPr>
            </a:lvl1pPr>
            <a:lvl2pPr>
              <a:defRPr sz="1350" cap="all" baseline="0">
                <a:solidFill>
                  <a:schemeClr val="bg1"/>
                </a:solidFill>
              </a:defRPr>
            </a:lvl2pPr>
            <a:lvl3pPr>
              <a:defRPr sz="1350" cap="all" baseline="0">
                <a:solidFill>
                  <a:schemeClr val="bg1"/>
                </a:solidFill>
              </a:defRPr>
            </a:lvl3pPr>
            <a:lvl4pPr>
              <a:defRPr sz="1350" cap="all" baseline="0">
                <a:solidFill>
                  <a:schemeClr val="bg1"/>
                </a:solidFill>
              </a:defRPr>
            </a:lvl4pPr>
            <a:lvl5pPr>
              <a:defRPr sz="1350" cap="all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Place headline here</a:t>
            </a:r>
          </a:p>
        </p:txBody>
      </p:sp>
      <p:sp>
        <p:nvSpPr>
          <p:cNvPr id="48" name="Text Placeholder 6">
            <a:extLst>
              <a:ext uri="{FF2B5EF4-FFF2-40B4-BE49-F238E27FC236}">
                <a16:creationId xmlns:a16="http://schemas.microsoft.com/office/drawing/2014/main" id="{D894857A-972E-0FD4-E72E-D1D88C3D3F0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300124" y="5164774"/>
            <a:ext cx="2740671" cy="599306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100" b="0" i="0" cap="none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350" cap="all" baseline="0">
                <a:solidFill>
                  <a:schemeClr val="bg1"/>
                </a:solidFill>
              </a:defRPr>
            </a:lvl2pPr>
            <a:lvl3pPr>
              <a:defRPr sz="1350" cap="all" baseline="0">
                <a:solidFill>
                  <a:schemeClr val="bg1"/>
                </a:solidFill>
              </a:defRPr>
            </a:lvl3pPr>
            <a:lvl4pPr>
              <a:defRPr sz="1350" cap="all" baseline="0">
                <a:solidFill>
                  <a:schemeClr val="bg1"/>
                </a:solidFill>
              </a:defRPr>
            </a:lvl4pPr>
            <a:lvl5pPr>
              <a:defRPr sz="1350" cap="all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Lorem Ipsum is simply dummy text of the printing and typesetting industry. </a:t>
            </a:r>
          </a:p>
        </p:txBody>
      </p:sp>
      <p:sp>
        <p:nvSpPr>
          <p:cNvPr id="49" name="Text Placeholder 6">
            <a:extLst>
              <a:ext uri="{FF2B5EF4-FFF2-40B4-BE49-F238E27FC236}">
                <a16:creationId xmlns:a16="http://schemas.microsoft.com/office/drawing/2014/main" id="{697AB3B9-15FF-1BCC-9F63-B15168FA375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182360" y="4797200"/>
            <a:ext cx="2740671" cy="344531"/>
          </a:xfrm>
          <a:noFill/>
        </p:spPr>
        <p:txBody>
          <a:bodyPr lIns="144000" anchor="ctr" anchorCtr="0">
            <a:normAutofit/>
          </a:bodyPr>
          <a:lstStyle>
            <a:lvl1pPr marL="0" indent="0">
              <a:buFontTx/>
              <a:buNone/>
              <a:defRPr sz="1300" b="1" cap="all" baseline="0">
                <a:solidFill>
                  <a:schemeClr val="tx2"/>
                </a:solidFill>
              </a:defRPr>
            </a:lvl1pPr>
            <a:lvl2pPr>
              <a:defRPr sz="1350" cap="all" baseline="0">
                <a:solidFill>
                  <a:schemeClr val="bg1"/>
                </a:solidFill>
              </a:defRPr>
            </a:lvl2pPr>
            <a:lvl3pPr>
              <a:defRPr sz="1350" cap="all" baseline="0">
                <a:solidFill>
                  <a:schemeClr val="bg1"/>
                </a:solidFill>
              </a:defRPr>
            </a:lvl3pPr>
            <a:lvl4pPr>
              <a:defRPr sz="1350" cap="all" baseline="0">
                <a:solidFill>
                  <a:schemeClr val="bg1"/>
                </a:solidFill>
              </a:defRPr>
            </a:lvl4pPr>
            <a:lvl5pPr>
              <a:defRPr sz="1350" cap="all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Place headline here</a:t>
            </a:r>
          </a:p>
        </p:txBody>
      </p:sp>
      <p:sp>
        <p:nvSpPr>
          <p:cNvPr id="50" name="Text Placeholder 6">
            <a:extLst>
              <a:ext uri="{FF2B5EF4-FFF2-40B4-BE49-F238E27FC236}">
                <a16:creationId xmlns:a16="http://schemas.microsoft.com/office/drawing/2014/main" id="{F64F8691-63CB-89D7-99E5-B84452D28E5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182360" y="5164774"/>
            <a:ext cx="2740671" cy="599306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100" b="0" i="0" cap="none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350" cap="all" baseline="0">
                <a:solidFill>
                  <a:schemeClr val="bg1"/>
                </a:solidFill>
              </a:defRPr>
            </a:lvl2pPr>
            <a:lvl3pPr>
              <a:defRPr sz="1350" cap="all" baseline="0">
                <a:solidFill>
                  <a:schemeClr val="bg1"/>
                </a:solidFill>
              </a:defRPr>
            </a:lvl3pPr>
            <a:lvl4pPr>
              <a:defRPr sz="1350" cap="all" baseline="0">
                <a:solidFill>
                  <a:schemeClr val="bg1"/>
                </a:solidFill>
              </a:defRPr>
            </a:lvl4pPr>
            <a:lvl5pPr>
              <a:defRPr sz="1350" cap="all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Lorem Ipsum is simply dummy text of the printing and typesetting industry. </a:t>
            </a:r>
          </a:p>
        </p:txBody>
      </p:sp>
      <p:sp>
        <p:nvSpPr>
          <p:cNvPr id="51" name="Title 1">
            <a:extLst>
              <a:ext uri="{FF2B5EF4-FFF2-40B4-BE49-F238E27FC236}">
                <a16:creationId xmlns:a16="http://schemas.microsoft.com/office/drawing/2014/main" id="{192B9DA4-0188-D263-DE75-D9C8FF1684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5653" y="842898"/>
            <a:ext cx="9956751" cy="510697"/>
          </a:xfrm>
        </p:spPr>
        <p:txBody>
          <a:bodyPr anchor="b" anchorCtr="0"/>
          <a:lstStyle>
            <a:lvl1pPr algn="l">
              <a:defRPr sz="2700" b="1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PLACE HEADLINE HERE</a:t>
            </a:r>
          </a:p>
        </p:txBody>
      </p:sp>
      <p:sp>
        <p:nvSpPr>
          <p:cNvPr id="52" name="Text Placeholder 90">
            <a:extLst>
              <a:ext uri="{FF2B5EF4-FFF2-40B4-BE49-F238E27FC236}">
                <a16:creationId xmlns:a16="http://schemas.microsoft.com/office/drawing/2014/main" id="{F3432415-0C39-91B7-5A86-A0F185C0F97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5652" y="1380110"/>
            <a:ext cx="9956752" cy="280526"/>
          </a:xfrm>
        </p:spPr>
        <p:txBody>
          <a:bodyPr wrap="square">
            <a:spAutoFit/>
          </a:bodyPr>
          <a:lstStyle>
            <a:lvl1pPr marL="0" indent="0" algn="l">
              <a:buNone/>
              <a:defRPr sz="1350" b="1" i="0" cap="all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Place subtitle here</a:t>
            </a:r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12A99D71-060B-D1C5-20BB-4DFE31F8318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309994" y="6424891"/>
            <a:ext cx="627955" cy="168089"/>
          </a:xfrm>
          <a:prstGeom prst="rect">
            <a:avLst/>
          </a:prstGeom>
        </p:spPr>
      </p:pic>
      <p:sp>
        <p:nvSpPr>
          <p:cNvPr id="54" name="Slide Number Placeholder 17">
            <a:extLst>
              <a:ext uri="{FF2B5EF4-FFF2-40B4-BE49-F238E27FC236}">
                <a16:creationId xmlns:a16="http://schemas.microsoft.com/office/drawing/2014/main" id="{4AADA2E0-1F59-697B-72C0-72877873A8D8}"/>
              </a:ext>
            </a:extLst>
          </p:cNvPr>
          <p:cNvSpPr txBox="1">
            <a:spLocks/>
          </p:cNvSpPr>
          <p:nvPr userDrawn="1"/>
        </p:nvSpPr>
        <p:spPr>
          <a:xfrm>
            <a:off x="10424333" y="6502836"/>
            <a:ext cx="396240" cy="92333"/>
          </a:xfrm>
          <a:prstGeom prst="rect">
            <a:avLst/>
          </a:prstGeom>
        </p:spPr>
        <p:txBody>
          <a:bodyPr lIns="0" tIns="0" rIns="0" bIns="0" anchor="b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69B3A485-3E4C-41F9-8CEF-7981065CB3BC}" type="slidenum">
              <a:rPr kumimoji="0" lang="en-US" sz="6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‹#›</a:t>
            </a:fld>
            <a:endParaRPr kumimoji="0" lang="en-US" sz="6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56" name="Picture 55">
            <a:extLst>
              <a:ext uri="{FF2B5EF4-FFF2-40B4-BE49-F238E27FC236}">
                <a16:creationId xmlns:a16="http://schemas.microsoft.com/office/drawing/2014/main" id="{C41B96FF-9BFE-BA1E-304F-243805FA425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61270" y="260351"/>
            <a:ext cx="366783" cy="27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5817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1. 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A black and white photo of a blue sky&#10;&#10;Description automatically generated">
            <a:extLst>
              <a:ext uri="{FF2B5EF4-FFF2-40B4-BE49-F238E27FC236}">
                <a16:creationId xmlns:a16="http://schemas.microsoft.com/office/drawing/2014/main" id="{5D6CBB13-39B7-B48D-5E0C-97BD62A932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7631694" y="0"/>
            <a:ext cx="4580239" cy="1752439"/>
          </a:xfrm>
          <a:prstGeom prst="rect">
            <a:avLst/>
          </a:prstGeom>
        </p:spPr>
      </p:pic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1FBE1659-4E72-60BE-A05D-0811CF57FE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5653" y="4797200"/>
            <a:ext cx="2740671" cy="344531"/>
          </a:xfrm>
          <a:noFill/>
        </p:spPr>
        <p:txBody>
          <a:bodyPr lIns="144000" anchor="ctr" anchorCtr="0">
            <a:normAutofit/>
          </a:bodyPr>
          <a:lstStyle>
            <a:lvl1pPr marL="0" indent="0">
              <a:buFontTx/>
              <a:buNone/>
              <a:defRPr sz="1300" b="1" cap="all" baseline="0">
                <a:solidFill>
                  <a:schemeClr val="tx2"/>
                </a:solidFill>
              </a:defRPr>
            </a:lvl1pPr>
            <a:lvl2pPr>
              <a:defRPr sz="1350" cap="all" baseline="0">
                <a:solidFill>
                  <a:schemeClr val="bg1"/>
                </a:solidFill>
              </a:defRPr>
            </a:lvl2pPr>
            <a:lvl3pPr>
              <a:defRPr sz="1350" cap="all" baseline="0">
                <a:solidFill>
                  <a:schemeClr val="bg1"/>
                </a:solidFill>
              </a:defRPr>
            </a:lvl3pPr>
            <a:lvl4pPr>
              <a:defRPr sz="1350" cap="all" baseline="0">
                <a:solidFill>
                  <a:schemeClr val="bg1"/>
                </a:solidFill>
              </a:defRPr>
            </a:lvl4pPr>
            <a:lvl5pPr>
              <a:defRPr sz="1350" cap="all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Place headline here</a:t>
            </a:r>
          </a:p>
        </p:txBody>
      </p:sp>
      <p:sp>
        <p:nvSpPr>
          <p:cNvPr id="18" name="Rounded Rectangle 35">
            <a:extLst>
              <a:ext uri="{FF2B5EF4-FFF2-40B4-BE49-F238E27FC236}">
                <a16:creationId xmlns:a16="http://schemas.microsoft.com/office/drawing/2014/main" id="{EB3D6A90-CAFB-3D34-DC4A-79FA19801F0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35653" y="1731252"/>
            <a:ext cx="2733991" cy="2922942"/>
          </a:xfrm>
          <a:prstGeom prst="roundRect">
            <a:avLst>
              <a:gd name="adj" fmla="val 0"/>
            </a:avLst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tIns="216000" anchor="t" anchorCtr="0">
            <a:noAutofit/>
          </a:bodyPr>
          <a:lstStyle>
            <a:lvl1pPr marL="0" indent="0" algn="ctr">
              <a:buNone/>
              <a:defRPr sz="1000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Place image here</a:t>
            </a:r>
          </a:p>
        </p:txBody>
      </p:sp>
      <p:sp>
        <p:nvSpPr>
          <p:cNvPr id="19" name="Rounded Rectangle 35">
            <a:extLst>
              <a:ext uri="{FF2B5EF4-FFF2-40B4-BE49-F238E27FC236}">
                <a16:creationId xmlns:a16="http://schemas.microsoft.com/office/drawing/2014/main" id="{67D6813C-6FCD-5098-EE9D-0EEFA5CB6A4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3420115" y="1731252"/>
            <a:ext cx="2733991" cy="2922942"/>
          </a:xfrm>
          <a:prstGeom prst="roundRect">
            <a:avLst>
              <a:gd name="adj" fmla="val 0"/>
            </a:avLst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tIns="216000" anchor="t" anchorCtr="0">
            <a:noAutofit/>
          </a:bodyPr>
          <a:lstStyle>
            <a:lvl1pPr marL="0" indent="0" algn="ctr">
              <a:buNone/>
              <a:defRPr sz="1000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Place image here</a:t>
            </a:r>
          </a:p>
        </p:txBody>
      </p:sp>
      <p:sp>
        <p:nvSpPr>
          <p:cNvPr id="21" name="Rounded Rectangle 35">
            <a:extLst>
              <a:ext uri="{FF2B5EF4-FFF2-40B4-BE49-F238E27FC236}">
                <a16:creationId xmlns:a16="http://schemas.microsoft.com/office/drawing/2014/main" id="{6907AC54-75E9-343E-1509-3BE257167532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304578" y="1731252"/>
            <a:ext cx="2733991" cy="2922942"/>
          </a:xfrm>
          <a:prstGeom prst="roundRect">
            <a:avLst>
              <a:gd name="adj" fmla="val 0"/>
            </a:avLst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tIns="216000" anchor="t" anchorCtr="0">
            <a:noAutofit/>
          </a:bodyPr>
          <a:lstStyle>
            <a:lvl1pPr marL="0" indent="0" algn="ctr">
              <a:buNone/>
              <a:defRPr sz="1000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Place image here</a:t>
            </a:r>
          </a:p>
        </p:txBody>
      </p:sp>
      <p:sp>
        <p:nvSpPr>
          <p:cNvPr id="25" name="Rounded Rectangle 35">
            <a:extLst>
              <a:ext uri="{FF2B5EF4-FFF2-40B4-BE49-F238E27FC236}">
                <a16:creationId xmlns:a16="http://schemas.microsoft.com/office/drawing/2014/main" id="{C6262BCF-8000-6F0B-337F-CF1B8CD46363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9189040" y="1731252"/>
            <a:ext cx="2733991" cy="2922942"/>
          </a:xfrm>
          <a:prstGeom prst="roundRect">
            <a:avLst>
              <a:gd name="adj" fmla="val 0"/>
            </a:avLst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tIns="216000" anchor="t" anchorCtr="0">
            <a:noAutofit/>
          </a:bodyPr>
          <a:lstStyle>
            <a:lvl1pPr marL="0" indent="0" algn="ctr">
              <a:buNone/>
              <a:defRPr sz="1000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Place image here</a:t>
            </a:r>
          </a:p>
        </p:txBody>
      </p:sp>
      <p:sp>
        <p:nvSpPr>
          <p:cNvPr id="26" name="Text Placeholder 6">
            <a:extLst>
              <a:ext uri="{FF2B5EF4-FFF2-40B4-BE49-F238E27FC236}">
                <a16:creationId xmlns:a16="http://schemas.microsoft.com/office/drawing/2014/main" id="{72B86CED-2488-511C-971A-32FBA5D6F08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35653" y="5164774"/>
            <a:ext cx="2740671" cy="599306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100" b="0" i="0" cap="none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350" cap="all" baseline="0">
                <a:solidFill>
                  <a:schemeClr val="bg1"/>
                </a:solidFill>
              </a:defRPr>
            </a:lvl2pPr>
            <a:lvl3pPr>
              <a:defRPr sz="1350" cap="all" baseline="0">
                <a:solidFill>
                  <a:schemeClr val="bg1"/>
                </a:solidFill>
              </a:defRPr>
            </a:lvl3pPr>
            <a:lvl4pPr>
              <a:defRPr sz="1350" cap="all" baseline="0">
                <a:solidFill>
                  <a:schemeClr val="bg1"/>
                </a:solidFill>
              </a:defRPr>
            </a:lvl4pPr>
            <a:lvl5pPr>
              <a:defRPr sz="1350" cap="all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Lorem Ipsum is simply dummy text of the printing and typesetting industry. </a:t>
            </a:r>
          </a:p>
        </p:txBody>
      </p:sp>
      <p:sp>
        <p:nvSpPr>
          <p:cNvPr id="27" name="Text Placeholder 6">
            <a:extLst>
              <a:ext uri="{FF2B5EF4-FFF2-40B4-BE49-F238E27FC236}">
                <a16:creationId xmlns:a16="http://schemas.microsoft.com/office/drawing/2014/main" id="{BF2DDB19-31AA-1B2B-CC21-B3C545E57C3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417889" y="4797200"/>
            <a:ext cx="2740671" cy="344531"/>
          </a:xfrm>
          <a:noFill/>
        </p:spPr>
        <p:txBody>
          <a:bodyPr lIns="144000" anchor="ctr" anchorCtr="0">
            <a:normAutofit/>
          </a:bodyPr>
          <a:lstStyle>
            <a:lvl1pPr marL="0" indent="0">
              <a:buFontTx/>
              <a:buNone/>
              <a:defRPr sz="1300" b="1" cap="all" baseline="0">
                <a:solidFill>
                  <a:schemeClr val="tx2"/>
                </a:solidFill>
              </a:defRPr>
            </a:lvl1pPr>
            <a:lvl2pPr>
              <a:defRPr sz="1350" cap="all" baseline="0">
                <a:solidFill>
                  <a:schemeClr val="bg1"/>
                </a:solidFill>
              </a:defRPr>
            </a:lvl2pPr>
            <a:lvl3pPr>
              <a:defRPr sz="1350" cap="all" baseline="0">
                <a:solidFill>
                  <a:schemeClr val="bg1"/>
                </a:solidFill>
              </a:defRPr>
            </a:lvl3pPr>
            <a:lvl4pPr>
              <a:defRPr sz="1350" cap="all" baseline="0">
                <a:solidFill>
                  <a:schemeClr val="bg1"/>
                </a:solidFill>
              </a:defRPr>
            </a:lvl4pPr>
            <a:lvl5pPr>
              <a:defRPr sz="1350" cap="all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Place headline here</a:t>
            </a:r>
          </a:p>
        </p:txBody>
      </p:sp>
      <p:sp>
        <p:nvSpPr>
          <p:cNvPr id="28" name="Text Placeholder 6">
            <a:extLst>
              <a:ext uri="{FF2B5EF4-FFF2-40B4-BE49-F238E27FC236}">
                <a16:creationId xmlns:a16="http://schemas.microsoft.com/office/drawing/2014/main" id="{91CE4ABE-3811-5470-5B27-6E4AC4F3784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417889" y="5164774"/>
            <a:ext cx="2740671" cy="599306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100" b="0" i="0" cap="none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350" cap="all" baseline="0">
                <a:solidFill>
                  <a:schemeClr val="bg1"/>
                </a:solidFill>
              </a:defRPr>
            </a:lvl2pPr>
            <a:lvl3pPr>
              <a:defRPr sz="1350" cap="all" baseline="0">
                <a:solidFill>
                  <a:schemeClr val="bg1"/>
                </a:solidFill>
              </a:defRPr>
            </a:lvl3pPr>
            <a:lvl4pPr>
              <a:defRPr sz="1350" cap="all" baseline="0">
                <a:solidFill>
                  <a:schemeClr val="bg1"/>
                </a:solidFill>
              </a:defRPr>
            </a:lvl4pPr>
            <a:lvl5pPr>
              <a:defRPr sz="1350" cap="all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Lorem Ipsum is simply dummy text of the printing and typesetting industry. </a:t>
            </a:r>
          </a:p>
        </p:txBody>
      </p:sp>
      <p:sp>
        <p:nvSpPr>
          <p:cNvPr id="29" name="Text Placeholder 6">
            <a:extLst>
              <a:ext uri="{FF2B5EF4-FFF2-40B4-BE49-F238E27FC236}">
                <a16:creationId xmlns:a16="http://schemas.microsoft.com/office/drawing/2014/main" id="{7A57B11A-7D68-F052-98F7-586021ECF56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300124" y="4797200"/>
            <a:ext cx="2740671" cy="344531"/>
          </a:xfrm>
          <a:noFill/>
        </p:spPr>
        <p:txBody>
          <a:bodyPr lIns="144000" anchor="ctr" anchorCtr="0">
            <a:normAutofit/>
          </a:bodyPr>
          <a:lstStyle>
            <a:lvl1pPr marL="0" indent="0">
              <a:buFontTx/>
              <a:buNone/>
              <a:defRPr sz="1300" b="1" cap="all" baseline="0">
                <a:solidFill>
                  <a:schemeClr val="tx2"/>
                </a:solidFill>
              </a:defRPr>
            </a:lvl1pPr>
            <a:lvl2pPr>
              <a:defRPr sz="1350" cap="all" baseline="0">
                <a:solidFill>
                  <a:schemeClr val="bg1"/>
                </a:solidFill>
              </a:defRPr>
            </a:lvl2pPr>
            <a:lvl3pPr>
              <a:defRPr sz="1350" cap="all" baseline="0">
                <a:solidFill>
                  <a:schemeClr val="bg1"/>
                </a:solidFill>
              </a:defRPr>
            </a:lvl3pPr>
            <a:lvl4pPr>
              <a:defRPr sz="1350" cap="all" baseline="0">
                <a:solidFill>
                  <a:schemeClr val="bg1"/>
                </a:solidFill>
              </a:defRPr>
            </a:lvl4pPr>
            <a:lvl5pPr>
              <a:defRPr sz="1350" cap="all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Place headline here</a:t>
            </a:r>
          </a:p>
        </p:txBody>
      </p:sp>
      <p:sp>
        <p:nvSpPr>
          <p:cNvPr id="30" name="Text Placeholder 6">
            <a:extLst>
              <a:ext uri="{FF2B5EF4-FFF2-40B4-BE49-F238E27FC236}">
                <a16:creationId xmlns:a16="http://schemas.microsoft.com/office/drawing/2014/main" id="{8EC85854-803F-D6BC-9792-C826423AB67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300124" y="5164774"/>
            <a:ext cx="2740671" cy="599306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100" b="0" i="0" cap="none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350" cap="all" baseline="0">
                <a:solidFill>
                  <a:schemeClr val="bg1"/>
                </a:solidFill>
              </a:defRPr>
            </a:lvl2pPr>
            <a:lvl3pPr>
              <a:defRPr sz="1350" cap="all" baseline="0">
                <a:solidFill>
                  <a:schemeClr val="bg1"/>
                </a:solidFill>
              </a:defRPr>
            </a:lvl3pPr>
            <a:lvl4pPr>
              <a:defRPr sz="1350" cap="all" baseline="0">
                <a:solidFill>
                  <a:schemeClr val="bg1"/>
                </a:solidFill>
              </a:defRPr>
            </a:lvl4pPr>
            <a:lvl5pPr>
              <a:defRPr sz="1350" cap="all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Lorem Ipsum is simply dummy text of the printing and typesetting industry. </a:t>
            </a:r>
          </a:p>
        </p:txBody>
      </p:sp>
      <p:sp>
        <p:nvSpPr>
          <p:cNvPr id="31" name="Text Placeholder 6">
            <a:extLst>
              <a:ext uri="{FF2B5EF4-FFF2-40B4-BE49-F238E27FC236}">
                <a16:creationId xmlns:a16="http://schemas.microsoft.com/office/drawing/2014/main" id="{FAC3C486-6B38-0B20-B057-7ACA63E1E84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182360" y="4797200"/>
            <a:ext cx="2740671" cy="344531"/>
          </a:xfrm>
          <a:noFill/>
        </p:spPr>
        <p:txBody>
          <a:bodyPr lIns="144000" anchor="ctr" anchorCtr="0">
            <a:normAutofit/>
          </a:bodyPr>
          <a:lstStyle>
            <a:lvl1pPr marL="0" indent="0">
              <a:buFontTx/>
              <a:buNone/>
              <a:defRPr sz="1300" b="1" cap="all" baseline="0">
                <a:solidFill>
                  <a:schemeClr val="tx2"/>
                </a:solidFill>
              </a:defRPr>
            </a:lvl1pPr>
            <a:lvl2pPr>
              <a:defRPr sz="1350" cap="all" baseline="0">
                <a:solidFill>
                  <a:schemeClr val="bg1"/>
                </a:solidFill>
              </a:defRPr>
            </a:lvl2pPr>
            <a:lvl3pPr>
              <a:defRPr sz="1350" cap="all" baseline="0">
                <a:solidFill>
                  <a:schemeClr val="bg1"/>
                </a:solidFill>
              </a:defRPr>
            </a:lvl3pPr>
            <a:lvl4pPr>
              <a:defRPr sz="1350" cap="all" baseline="0">
                <a:solidFill>
                  <a:schemeClr val="bg1"/>
                </a:solidFill>
              </a:defRPr>
            </a:lvl4pPr>
            <a:lvl5pPr>
              <a:defRPr sz="1350" cap="all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Place headline here</a:t>
            </a:r>
          </a:p>
        </p:txBody>
      </p:sp>
      <p:sp>
        <p:nvSpPr>
          <p:cNvPr id="32" name="Text Placeholder 6">
            <a:extLst>
              <a:ext uri="{FF2B5EF4-FFF2-40B4-BE49-F238E27FC236}">
                <a16:creationId xmlns:a16="http://schemas.microsoft.com/office/drawing/2014/main" id="{580A32D9-5A6A-34FC-3310-8A3D1DE6D56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182360" y="5164774"/>
            <a:ext cx="2740671" cy="599306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100" b="0" i="0" cap="none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350" cap="all" baseline="0">
                <a:solidFill>
                  <a:schemeClr val="bg1"/>
                </a:solidFill>
              </a:defRPr>
            </a:lvl2pPr>
            <a:lvl3pPr>
              <a:defRPr sz="1350" cap="all" baseline="0">
                <a:solidFill>
                  <a:schemeClr val="bg1"/>
                </a:solidFill>
              </a:defRPr>
            </a:lvl3pPr>
            <a:lvl4pPr>
              <a:defRPr sz="1350" cap="all" baseline="0">
                <a:solidFill>
                  <a:schemeClr val="bg1"/>
                </a:solidFill>
              </a:defRPr>
            </a:lvl4pPr>
            <a:lvl5pPr>
              <a:defRPr sz="1350" cap="all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Lorem Ipsum is simply dummy text of the printing and typesetting industry. </a:t>
            </a: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677660B2-2ADA-B2AD-A371-8D76ED5E63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5653" y="842898"/>
            <a:ext cx="9956751" cy="510697"/>
          </a:xfrm>
        </p:spPr>
        <p:txBody>
          <a:bodyPr anchor="b" anchorCtr="0"/>
          <a:lstStyle>
            <a:lvl1pPr algn="l">
              <a:defRPr sz="2700" b="1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PLACE HEADLINE HERE</a:t>
            </a:r>
          </a:p>
        </p:txBody>
      </p:sp>
      <p:sp>
        <p:nvSpPr>
          <p:cNvPr id="34" name="Text Placeholder 90">
            <a:extLst>
              <a:ext uri="{FF2B5EF4-FFF2-40B4-BE49-F238E27FC236}">
                <a16:creationId xmlns:a16="http://schemas.microsoft.com/office/drawing/2014/main" id="{590FEBD2-2690-4589-5CFA-B12AF6C10B6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5652" y="1380110"/>
            <a:ext cx="9956752" cy="280526"/>
          </a:xfrm>
        </p:spPr>
        <p:txBody>
          <a:bodyPr wrap="square">
            <a:spAutoFit/>
          </a:bodyPr>
          <a:lstStyle>
            <a:lvl1pPr marL="0" indent="0" algn="l">
              <a:buNone/>
              <a:defRPr sz="1350" b="1" i="0" cap="all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Place subtitle here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6F51DDFE-215E-5BF1-5368-1A9E6E0B5AF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309994" y="6424891"/>
            <a:ext cx="627955" cy="168089"/>
          </a:xfrm>
          <a:prstGeom prst="rect">
            <a:avLst/>
          </a:prstGeom>
        </p:spPr>
      </p:pic>
      <p:sp>
        <p:nvSpPr>
          <p:cNvPr id="36" name="Slide Number Placeholder 17">
            <a:extLst>
              <a:ext uri="{FF2B5EF4-FFF2-40B4-BE49-F238E27FC236}">
                <a16:creationId xmlns:a16="http://schemas.microsoft.com/office/drawing/2014/main" id="{B62599D7-31B0-4619-E269-652CBD8FAF1A}"/>
              </a:ext>
            </a:extLst>
          </p:cNvPr>
          <p:cNvSpPr txBox="1">
            <a:spLocks/>
          </p:cNvSpPr>
          <p:nvPr userDrawn="1"/>
        </p:nvSpPr>
        <p:spPr>
          <a:xfrm>
            <a:off x="10424333" y="6502836"/>
            <a:ext cx="396240" cy="92333"/>
          </a:xfrm>
          <a:prstGeom prst="rect">
            <a:avLst/>
          </a:prstGeom>
        </p:spPr>
        <p:txBody>
          <a:bodyPr lIns="0" tIns="0" rIns="0" bIns="0" anchor="b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69B3A485-3E4C-41F9-8CEF-7981065CB3BC}" type="slidenum">
              <a:rPr kumimoji="0" lang="en-US" sz="6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‹#›</a:t>
            </a:fld>
            <a:endParaRPr kumimoji="0" lang="en-US" sz="6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42D9D1E4-16AC-53A5-16A5-45FDD083D5CA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61270" y="260351"/>
            <a:ext cx="366783" cy="27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5759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1. 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6">
            <a:extLst>
              <a:ext uri="{FF2B5EF4-FFF2-40B4-BE49-F238E27FC236}">
                <a16:creationId xmlns:a16="http://schemas.microsoft.com/office/drawing/2014/main" id="{CBFA314C-C1D6-7855-38DA-E184FE156F3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5653" y="4797200"/>
            <a:ext cx="2740671" cy="344531"/>
          </a:xfrm>
          <a:noFill/>
        </p:spPr>
        <p:txBody>
          <a:bodyPr lIns="144000" anchor="ctr" anchorCtr="0">
            <a:normAutofit/>
          </a:bodyPr>
          <a:lstStyle>
            <a:lvl1pPr marL="0" indent="0">
              <a:buFontTx/>
              <a:buNone/>
              <a:defRPr sz="1300" b="1" cap="all" baseline="0">
                <a:solidFill>
                  <a:schemeClr val="tx2"/>
                </a:solidFill>
              </a:defRPr>
            </a:lvl1pPr>
            <a:lvl2pPr>
              <a:defRPr sz="1350" cap="all" baseline="0">
                <a:solidFill>
                  <a:schemeClr val="bg1"/>
                </a:solidFill>
              </a:defRPr>
            </a:lvl2pPr>
            <a:lvl3pPr>
              <a:defRPr sz="1350" cap="all" baseline="0">
                <a:solidFill>
                  <a:schemeClr val="bg1"/>
                </a:solidFill>
              </a:defRPr>
            </a:lvl3pPr>
            <a:lvl4pPr>
              <a:defRPr sz="1350" cap="all" baseline="0">
                <a:solidFill>
                  <a:schemeClr val="bg1"/>
                </a:solidFill>
              </a:defRPr>
            </a:lvl4pPr>
            <a:lvl5pPr>
              <a:defRPr sz="1350" cap="all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Place headline here</a:t>
            </a:r>
          </a:p>
        </p:txBody>
      </p:sp>
      <p:sp>
        <p:nvSpPr>
          <p:cNvPr id="6" name="Rounded Rectangle 35">
            <a:extLst>
              <a:ext uri="{FF2B5EF4-FFF2-40B4-BE49-F238E27FC236}">
                <a16:creationId xmlns:a16="http://schemas.microsoft.com/office/drawing/2014/main" id="{7BE2CBDE-D8BB-74CD-9097-710584D89790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35653" y="1731252"/>
            <a:ext cx="2733991" cy="2922942"/>
          </a:xfrm>
          <a:prstGeom prst="roundRect">
            <a:avLst>
              <a:gd name="adj" fmla="val 0"/>
            </a:avLst>
          </a:prstGeom>
          <a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tIns="216000" anchor="t" anchorCtr="0">
            <a:noAutofit/>
          </a:bodyPr>
          <a:lstStyle>
            <a:lvl1pPr marL="0" indent="0" algn="ctr">
              <a:buNone/>
              <a:defRPr sz="1000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Place image here</a:t>
            </a:r>
          </a:p>
        </p:txBody>
      </p:sp>
      <p:sp>
        <p:nvSpPr>
          <p:cNvPr id="7" name="Rounded Rectangle 35">
            <a:extLst>
              <a:ext uri="{FF2B5EF4-FFF2-40B4-BE49-F238E27FC236}">
                <a16:creationId xmlns:a16="http://schemas.microsoft.com/office/drawing/2014/main" id="{2118161D-0AF1-E9F7-C09E-845D8868085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3420115" y="1731252"/>
            <a:ext cx="2733991" cy="2922942"/>
          </a:xfrm>
          <a:prstGeom prst="roundRect">
            <a:avLst>
              <a:gd name="adj" fmla="val 0"/>
            </a:avLst>
          </a:prstGeom>
          <a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tIns="216000" anchor="t" anchorCtr="0">
            <a:noAutofit/>
          </a:bodyPr>
          <a:lstStyle>
            <a:lvl1pPr marL="0" indent="0" algn="ctr">
              <a:buNone/>
              <a:defRPr sz="1000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Place image here</a:t>
            </a:r>
          </a:p>
        </p:txBody>
      </p:sp>
      <p:sp>
        <p:nvSpPr>
          <p:cNvPr id="8" name="Rounded Rectangle 35">
            <a:extLst>
              <a:ext uri="{FF2B5EF4-FFF2-40B4-BE49-F238E27FC236}">
                <a16:creationId xmlns:a16="http://schemas.microsoft.com/office/drawing/2014/main" id="{C7D83F74-3414-0EC4-801C-CF77A0B1E7AB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304578" y="1731252"/>
            <a:ext cx="2733991" cy="2922942"/>
          </a:xfrm>
          <a:prstGeom prst="roundRect">
            <a:avLst>
              <a:gd name="adj" fmla="val 0"/>
            </a:avLst>
          </a:prstGeom>
          <a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tIns="216000" anchor="t" anchorCtr="0">
            <a:noAutofit/>
          </a:bodyPr>
          <a:lstStyle>
            <a:lvl1pPr marL="0" indent="0" algn="ctr">
              <a:buNone/>
              <a:defRPr sz="1000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Place image here</a:t>
            </a:r>
          </a:p>
        </p:txBody>
      </p:sp>
      <p:sp>
        <p:nvSpPr>
          <p:cNvPr id="9" name="Rounded Rectangle 35">
            <a:extLst>
              <a:ext uri="{FF2B5EF4-FFF2-40B4-BE49-F238E27FC236}">
                <a16:creationId xmlns:a16="http://schemas.microsoft.com/office/drawing/2014/main" id="{76D2364D-B6C0-9D3C-F11F-B3CAD12A9E15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9189040" y="1731252"/>
            <a:ext cx="2733991" cy="2922942"/>
          </a:xfrm>
          <a:prstGeom prst="roundRect">
            <a:avLst>
              <a:gd name="adj" fmla="val 0"/>
            </a:avLst>
          </a:prstGeom>
          <a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tIns="216000" anchor="t" anchorCtr="0">
            <a:noAutofit/>
          </a:bodyPr>
          <a:lstStyle>
            <a:lvl1pPr marL="0" indent="0" algn="ctr">
              <a:buNone/>
              <a:defRPr sz="1000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Place image here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AB0CF18C-361D-CA4D-FEA4-9822E3FE56A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35653" y="5164774"/>
            <a:ext cx="2740671" cy="599306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100" b="0" i="0" cap="none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350" cap="all" baseline="0">
                <a:solidFill>
                  <a:schemeClr val="bg1"/>
                </a:solidFill>
              </a:defRPr>
            </a:lvl2pPr>
            <a:lvl3pPr>
              <a:defRPr sz="1350" cap="all" baseline="0">
                <a:solidFill>
                  <a:schemeClr val="bg1"/>
                </a:solidFill>
              </a:defRPr>
            </a:lvl3pPr>
            <a:lvl4pPr>
              <a:defRPr sz="1350" cap="all" baseline="0">
                <a:solidFill>
                  <a:schemeClr val="bg1"/>
                </a:solidFill>
              </a:defRPr>
            </a:lvl4pPr>
            <a:lvl5pPr>
              <a:defRPr sz="1350" cap="all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Lorem Ipsum is simply dummy text of the printing and typesetting industry. 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7FFD30F2-A81B-6778-93A2-31535BE2026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417889" y="4797200"/>
            <a:ext cx="2740671" cy="344531"/>
          </a:xfrm>
          <a:noFill/>
        </p:spPr>
        <p:txBody>
          <a:bodyPr lIns="144000" anchor="ctr" anchorCtr="0">
            <a:normAutofit/>
          </a:bodyPr>
          <a:lstStyle>
            <a:lvl1pPr marL="0" indent="0">
              <a:buFontTx/>
              <a:buNone/>
              <a:defRPr sz="1300" b="1" cap="all" baseline="0">
                <a:solidFill>
                  <a:schemeClr val="tx2"/>
                </a:solidFill>
              </a:defRPr>
            </a:lvl1pPr>
            <a:lvl2pPr>
              <a:defRPr sz="1350" cap="all" baseline="0">
                <a:solidFill>
                  <a:schemeClr val="bg1"/>
                </a:solidFill>
              </a:defRPr>
            </a:lvl2pPr>
            <a:lvl3pPr>
              <a:defRPr sz="1350" cap="all" baseline="0">
                <a:solidFill>
                  <a:schemeClr val="bg1"/>
                </a:solidFill>
              </a:defRPr>
            </a:lvl3pPr>
            <a:lvl4pPr>
              <a:defRPr sz="1350" cap="all" baseline="0">
                <a:solidFill>
                  <a:schemeClr val="bg1"/>
                </a:solidFill>
              </a:defRPr>
            </a:lvl4pPr>
            <a:lvl5pPr>
              <a:defRPr sz="1350" cap="all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Place headline here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BA4703D5-19D3-220C-EBE2-FC3EC5E82CE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417889" y="5164774"/>
            <a:ext cx="2740671" cy="599306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100" b="0" i="0" cap="none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350" cap="all" baseline="0">
                <a:solidFill>
                  <a:schemeClr val="bg1"/>
                </a:solidFill>
              </a:defRPr>
            </a:lvl2pPr>
            <a:lvl3pPr>
              <a:defRPr sz="1350" cap="all" baseline="0">
                <a:solidFill>
                  <a:schemeClr val="bg1"/>
                </a:solidFill>
              </a:defRPr>
            </a:lvl3pPr>
            <a:lvl4pPr>
              <a:defRPr sz="1350" cap="all" baseline="0">
                <a:solidFill>
                  <a:schemeClr val="bg1"/>
                </a:solidFill>
              </a:defRPr>
            </a:lvl4pPr>
            <a:lvl5pPr>
              <a:defRPr sz="1350" cap="all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Lorem Ipsum is simply dummy text of the printing and typesetting industry. </a:t>
            </a:r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F7624DBD-B2F3-C223-40E4-5C1301AD290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300124" y="4797200"/>
            <a:ext cx="2740671" cy="344531"/>
          </a:xfrm>
          <a:noFill/>
        </p:spPr>
        <p:txBody>
          <a:bodyPr lIns="144000" anchor="ctr" anchorCtr="0">
            <a:normAutofit/>
          </a:bodyPr>
          <a:lstStyle>
            <a:lvl1pPr marL="0" indent="0">
              <a:buFontTx/>
              <a:buNone/>
              <a:defRPr sz="1300" b="1" cap="all" baseline="0">
                <a:solidFill>
                  <a:schemeClr val="tx2"/>
                </a:solidFill>
              </a:defRPr>
            </a:lvl1pPr>
            <a:lvl2pPr>
              <a:defRPr sz="1350" cap="all" baseline="0">
                <a:solidFill>
                  <a:schemeClr val="bg1"/>
                </a:solidFill>
              </a:defRPr>
            </a:lvl2pPr>
            <a:lvl3pPr>
              <a:defRPr sz="1350" cap="all" baseline="0">
                <a:solidFill>
                  <a:schemeClr val="bg1"/>
                </a:solidFill>
              </a:defRPr>
            </a:lvl3pPr>
            <a:lvl4pPr>
              <a:defRPr sz="1350" cap="all" baseline="0">
                <a:solidFill>
                  <a:schemeClr val="bg1"/>
                </a:solidFill>
              </a:defRPr>
            </a:lvl4pPr>
            <a:lvl5pPr>
              <a:defRPr sz="1350" cap="all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Place headline here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61B339A2-C4DE-0C62-5117-52C8E687DC0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300124" y="5164774"/>
            <a:ext cx="2740671" cy="599306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100" b="0" i="0" cap="none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350" cap="all" baseline="0">
                <a:solidFill>
                  <a:schemeClr val="bg1"/>
                </a:solidFill>
              </a:defRPr>
            </a:lvl2pPr>
            <a:lvl3pPr>
              <a:defRPr sz="1350" cap="all" baseline="0">
                <a:solidFill>
                  <a:schemeClr val="bg1"/>
                </a:solidFill>
              </a:defRPr>
            </a:lvl3pPr>
            <a:lvl4pPr>
              <a:defRPr sz="1350" cap="all" baseline="0">
                <a:solidFill>
                  <a:schemeClr val="bg1"/>
                </a:solidFill>
              </a:defRPr>
            </a:lvl4pPr>
            <a:lvl5pPr>
              <a:defRPr sz="1350" cap="all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Lorem Ipsum is simply dummy text of the printing and typesetting industry. </a:t>
            </a:r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8EC93DFF-3BED-9A0A-42E4-206087CC352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182360" y="4797200"/>
            <a:ext cx="2740671" cy="344531"/>
          </a:xfrm>
          <a:noFill/>
        </p:spPr>
        <p:txBody>
          <a:bodyPr lIns="144000" anchor="ctr" anchorCtr="0">
            <a:normAutofit/>
          </a:bodyPr>
          <a:lstStyle>
            <a:lvl1pPr marL="0" indent="0">
              <a:buFontTx/>
              <a:buNone/>
              <a:defRPr sz="1300" b="1" cap="all" baseline="0">
                <a:solidFill>
                  <a:schemeClr val="tx2"/>
                </a:solidFill>
              </a:defRPr>
            </a:lvl1pPr>
            <a:lvl2pPr>
              <a:defRPr sz="1350" cap="all" baseline="0">
                <a:solidFill>
                  <a:schemeClr val="bg1"/>
                </a:solidFill>
              </a:defRPr>
            </a:lvl2pPr>
            <a:lvl3pPr>
              <a:defRPr sz="1350" cap="all" baseline="0">
                <a:solidFill>
                  <a:schemeClr val="bg1"/>
                </a:solidFill>
              </a:defRPr>
            </a:lvl3pPr>
            <a:lvl4pPr>
              <a:defRPr sz="1350" cap="all" baseline="0">
                <a:solidFill>
                  <a:schemeClr val="bg1"/>
                </a:solidFill>
              </a:defRPr>
            </a:lvl4pPr>
            <a:lvl5pPr>
              <a:defRPr sz="1350" cap="all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Place headline here</a:t>
            </a:r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1F2FB76B-5F90-6F43-130C-AD68E13AAD1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182360" y="5164774"/>
            <a:ext cx="2740671" cy="599306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100" b="0" i="0" cap="none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350" cap="all" baseline="0">
                <a:solidFill>
                  <a:schemeClr val="bg1"/>
                </a:solidFill>
              </a:defRPr>
            </a:lvl2pPr>
            <a:lvl3pPr>
              <a:defRPr sz="1350" cap="all" baseline="0">
                <a:solidFill>
                  <a:schemeClr val="bg1"/>
                </a:solidFill>
              </a:defRPr>
            </a:lvl3pPr>
            <a:lvl4pPr>
              <a:defRPr sz="1350" cap="all" baseline="0">
                <a:solidFill>
                  <a:schemeClr val="bg1"/>
                </a:solidFill>
              </a:defRPr>
            </a:lvl4pPr>
            <a:lvl5pPr>
              <a:defRPr sz="1350" cap="all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Lorem Ipsum is simply dummy text of the printing and typesetting industry. 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C5D9D08C-B345-79EA-46E2-45327284EAD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5653" y="842898"/>
            <a:ext cx="9956751" cy="510697"/>
          </a:xfrm>
        </p:spPr>
        <p:txBody>
          <a:bodyPr anchor="b" anchorCtr="0"/>
          <a:lstStyle>
            <a:lvl1pPr algn="l">
              <a:defRPr sz="2700" b="1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PLACE HEADLINE HERE</a:t>
            </a:r>
          </a:p>
        </p:txBody>
      </p:sp>
      <p:sp>
        <p:nvSpPr>
          <p:cNvPr id="24" name="Text Placeholder 90">
            <a:extLst>
              <a:ext uri="{FF2B5EF4-FFF2-40B4-BE49-F238E27FC236}">
                <a16:creationId xmlns:a16="http://schemas.microsoft.com/office/drawing/2014/main" id="{2087A5C3-4390-F230-CE45-250169049A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5652" y="1380110"/>
            <a:ext cx="9956752" cy="280526"/>
          </a:xfrm>
        </p:spPr>
        <p:txBody>
          <a:bodyPr wrap="square">
            <a:spAutoFit/>
          </a:bodyPr>
          <a:lstStyle>
            <a:lvl1pPr marL="0" indent="0" algn="l">
              <a:buNone/>
              <a:defRPr sz="1350" b="1" i="0" cap="all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Place subtitle here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A5188E7-FC70-9344-3167-E0E0DF76C38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309994" y="6424891"/>
            <a:ext cx="627955" cy="168089"/>
          </a:xfrm>
          <a:prstGeom prst="rect">
            <a:avLst/>
          </a:prstGeom>
        </p:spPr>
      </p:pic>
      <p:sp>
        <p:nvSpPr>
          <p:cNvPr id="4" name="Slide Number Placeholder 17">
            <a:extLst>
              <a:ext uri="{FF2B5EF4-FFF2-40B4-BE49-F238E27FC236}">
                <a16:creationId xmlns:a16="http://schemas.microsoft.com/office/drawing/2014/main" id="{6F02F9FA-1CFC-A4A5-7BBA-F6E68ECA9D34}"/>
              </a:ext>
            </a:extLst>
          </p:cNvPr>
          <p:cNvSpPr txBox="1">
            <a:spLocks/>
          </p:cNvSpPr>
          <p:nvPr userDrawn="1"/>
        </p:nvSpPr>
        <p:spPr>
          <a:xfrm>
            <a:off x="10424333" y="6502836"/>
            <a:ext cx="396240" cy="92333"/>
          </a:xfrm>
          <a:prstGeom prst="rect">
            <a:avLst/>
          </a:prstGeom>
        </p:spPr>
        <p:txBody>
          <a:bodyPr lIns="0" tIns="0" rIns="0" bIns="0" anchor="b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69B3A485-3E4C-41F9-8CEF-7981065CB3BC}" type="slidenum">
              <a:rPr kumimoji="0" lang="en-US" sz="6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‹#›</a:t>
            </a:fld>
            <a:endParaRPr kumimoji="0" lang="en-US" sz="6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FD23091-36CD-18B8-07E2-B554DC4A3F5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61270" y="260351"/>
            <a:ext cx="366783" cy="273050"/>
          </a:xfrm>
          <a:prstGeom prst="rect">
            <a:avLst/>
          </a:prstGeom>
        </p:spPr>
      </p:pic>
      <p:pic>
        <p:nvPicPr>
          <p:cNvPr id="19" name="Picture 18" descr="A black and orange rectangle&#10;&#10;Description automatically generated">
            <a:extLst>
              <a:ext uri="{FF2B5EF4-FFF2-40B4-BE49-F238E27FC236}">
                <a16:creationId xmlns:a16="http://schemas.microsoft.com/office/drawing/2014/main" id="{1D739E0E-282B-34F6-6047-F5FC0B7E217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t="60189"/>
          <a:stretch/>
        </p:blipFill>
        <p:spPr>
          <a:xfrm rot="10800000">
            <a:off x="6369933" y="0"/>
            <a:ext cx="5842000" cy="1309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6688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9363432-127C-D65F-F011-3786CF1E3C58}"/>
              </a:ext>
            </a:extLst>
          </p:cNvPr>
          <p:cNvSpPr/>
          <p:nvPr userDrawn="1"/>
        </p:nvSpPr>
        <p:spPr>
          <a:xfrm>
            <a:off x="0" y="-4478"/>
            <a:ext cx="3952068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solidFill>
                <a:srgbClr val="E87324"/>
              </a:solidFill>
              <a:latin typeface="Arial" panose="020B0604020202020204" pitchFamily="34" charset="0"/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9FC6E8C-D646-FD93-CC34-28F432CAEBF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7227" y="1123805"/>
            <a:ext cx="2860546" cy="505363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4500" b="1" i="0">
                <a:solidFill>
                  <a:schemeClr val="bg1"/>
                </a:solidFill>
                <a:latin typeface="Arial Black" panose="020B0604020202020204" pitchFamily="34" charset="0"/>
              </a:defRPr>
            </a:lvl1pPr>
          </a:lstStyle>
          <a:p>
            <a:pPr lvl="0"/>
            <a:r>
              <a:rPr lang="en-US"/>
              <a:t>TITLE GOES HERE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2292E044-818B-FEC6-B4AF-1A5496FA5D6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8350" y="1123805"/>
            <a:ext cx="5815013" cy="505363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171450" indent="-171450">
              <a:lnSpc>
                <a:spcPct val="150000"/>
              </a:lnSpc>
              <a:buFont typeface="Arial" panose="020B0604020202020204" pitchFamily="34" charset="0"/>
              <a:buChar char="•"/>
              <a:defRPr sz="12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200"/>
            </a:lvl2pPr>
          </a:lstStyle>
          <a:p>
            <a:pPr lvl="0"/>
            <a:r>
              <a:rPr lang="en-US" err="1"/>
              <a:t>Bulletpoint</a:t>
            </a:r>
            <a:r>
              <a:rPr lang="en-US"/>
              <a:t> copy in Gotham</a:t>
            </a:r>
          </a:p>
          <a:p>
            <a:pPr lvl="0"/>
            <a:r>
              <a:rPr lang="en-US"/>
              <a:t>Font Size 12 pt or larger for specific callouts</a:t>
            </a:r>
          </a:p>
          <a:p>
            <a:pPr lvl="0"/>
            <a:r>
              <a:rPr lang="en-US"/>
              <a:t>If you want to highlight a bullet, try Gotham Bold and one of the Deckers Colors in the color palette section of PowerPoint. </a:t>
            </a:r>
          </a:p>
          <a:p>
            <a:pPr lvl="0"/>
            <a:r>
              <a:rPr lang="en-US"/>
              <a:t>Line spacing should be set to 1.5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E69D244-3CF5-3BFD-53E1-B51A34C0F8B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1270" y="260351"/>
            <a:ext cx="365760" cy="27228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996FDD5-DA38-02AF-0333-A6E4F076713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309994" y="6424891"/>
            <a:ext cx="627955" cy="168089"/>
          </a:xfrm>
          <a:prstGeom prst="rect">
            <a:avLst/>
          </a:prstGeom>
        </p:spPr>
      </p:pic>
      <p:sp>
        <p:nvSpPr>
          <p:cNvPr id="4" name="Slide Number Placeholder 17">
            <a:extLst>
              <a:ext uri="{FF2B5EF4-FFF2-40B4-BE49-F238E27FC236}">
                <a16:creationId xmlns:a16="http://schemas.microsoft.com/office/drawing/2014/main" id="{C916E40C-1463-4D99-6EE1-99A6A8245FCC}"/>
              </a:ext>
            </a:extLst>
          </p:cNvPr>
          <p:cNvSpPr txBox="1">
            <a:spLocks/>
          </p:cNvSpPr>
          <p:nvPr userDrawn="1"/>
        </p:nvSpPr>
        <p:spPr>
          <a:xfrm>
            <a:off x="10424333" y="6502836"/>
            <a:ext cx="396240" cy="92333"/>
          </a:xfrm>
          <a:prstGeom prst="rect">
            <a:avLst/>
          </a:prstGeom>
        </p:spPr>
        <p:txBody>
          <a:bodyPr lIns="0" tIns="0" rIns="0" bIns="0" anchor="b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69B3A485-3E4C-41F9-8CEF-7981065CB3BC}" type="slidenum">
              <a:rPr kumimoji="0" lang="en-US" sz="6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‹#›</a:t>
            </a:fld>
            <a:endParaRPr kumimoji="0" lang="en-US" sz="6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95836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9363432-127C-D65F-F011-3786CF1E3C58}"/>
              </a:ext>
            </a:extLst>
          </p:cNvPr>
          <p:cNvSpPr/>
          <p:nvPr userDrawn="1"/>
        </p:nvSpPr>
        <p:spPr>
          <a:xfrm>
            <a:off x="0" y="-4478"/>
            <a:ext cx="3952068" cy="6858000"/>
          </a:xfrm>
          <a:prstGeom prst="rect">
            <a:avLst/>
          </a:prstGeom>
          <a:solidFill>
            <a:srgbClr val="43808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solidFill>
                <a:schemeClr val="accent1"/>
              </a:solidFill>
              <a:latin typeface="Arial" panose="020B0604020202020204" pitchFamily="34" charset="0"/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9FC6E8C-D646-FD93-CC34-28F432CAEBF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7227" y="1123805"/>
            <a:ext cx="2860546" cy="505363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4500" b="1" i="0">
                <a:solidFill>
                  <a:schemeClr val="bg1"/>
                </a:solidFill>
                <a:latin typeface="Arial Black" panose="020B0604020202020204" pitchFamily="34" charset="0"/>
              </a:defRPr>
            </a:lvl1pPr>
          </a:lstStyle>
          <a:p>
            <a:pPr lvl="0"/>
            <a:r>
              <a:rPr lang="en-US"/>
              <a:t>TITLE GOES HERE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2292E044-818B-FEC6-B4AF-1A5496FA5D6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8350" y="1123805"/>
            <a:ext cx="5815013" cy="505363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171450" indent="-171450">
              <a:lnSpc>
                <a:spcPct val="150000"/>
              </a:lnSpc>
              <a:buFont typeface="Arial" panose="020B0604020202020204" pitchFamily="34" charset="0"/>
              <a:buChar char="•"/>
              <a:defRPr sz="12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200"/>
            </a:lvl2pPr>
          </a:lstStyle>
          <a:p>
            <a:pPr lvl="0"/>
            <a:r>
              <a:rPr lang="en-US" err="1"/>
              <a:t>Bulletpoint</a:t>
            </a:r>
            <a:r>
              <a:rPr lang="en-US"/>
              <a:t> copy in Gotham</a:t>
            </a:r>
          </a:p>
          <a:p>
            <a:pPr lvl="0"/>
            <a:r>
              <a:rPr lang="en-US"/>
              <a:t>Font Size 12 pt or larger for specific callouts</a:t>
            </a:r>
          </a:p>
          <a:p>
            <a:pPr lvl="0"/>
            <a:r>
              <a:rPr lang="en-US"/>
              <a:t>If you want to highlight a bullet, try Gotham Bold and one of the Deckers Colors in the color palette section of PowerPoint. </a:t>
            </a:r>
          </a:p>
          <a:p>
            <a:pPr lvl="0"/>
            <a:r>
              <a:rPr lang="en-US"/>
              <a:t>Line spacing should be set to 1.5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E69D244-3CF5-3BFD-53E1-B51A34C0F8B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1270" y="260351"/>
            <a:ext cx="365760" cy="27228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996FDD5-DA38-02AF-0333-A6E4F076713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309994" y="6424891"/>
            <a:ext cx="627955" cy="168089"/>
          </a:xfrm>
          <a:prstGeom prst="rect">
            <a:avLst/>
          </a:prstGeom>
        </p:spPr>
      </p:pic>
      <p:sp>
        <p:nvSpPr>
          <p:cNvPr id="4" name="Slide Number Placeholder 17">
            <a:extLst>
              <a:ext uri="{FF2B5EF4-FFF2-40B4-BE49-F238E27FC236}">
                <a16:creationId xmlns:a16="http://schemas.microsoft.com/office/drawing/2014/main" id="{C916E40C-1463-4D99-6EE1-99A6A8245FCC}"/>
              </a:ext>
            </a:extLst>
          </p:cNvPr>
          <p:cNvSpPr txBox="1">
            <a:spLocks/>
          </p:cNvSpPr>
          <p:nvPr userDrawn="1"/>
        </p:nvSpPr>
        <p:spPr>
          <a:xfrm>
            <a:off x="10424333" y="6502836"/>
            <a:ext cx="396240" cy="92333"/>
          </a:xfrm>
          <a:prstGeom prst="rect">
            <a:avLst/>
          </a:prstGeom>
        </p:spPr>
        <p:txBody>
          <a:bodyPr lIns="0" tIns="0" rIns="0" bIns="0" anchor="b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69B3A485-3E4C-41F9-8CEF-7981065CB3BC}" type="slidenum">
              <a:rPr kumimoji="0" lang="en-US" sz="6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‹#›</a:t>
            </a:fld>
            <a:endParaRPr kumimoji="0" lang="en-US" sz="6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56240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ADDB14D-2C20-2716-05CB-7C580576F4A8}"/>
              </a:ext>
            </a:extLst>
          </p:cNvPr>
          <p:cNvSpPr/>
          <p:nvPr userDrawn="1"/>
        </p:nvSpPr>
        <p:spPr>
          <a:xfrm>
            <a:off x="1" y="826910"/>
            <a:ext cx="6242262" cy="6031089"/>
          </a:xfrm>
          <a:prstGeom prst="rect">
            <a:avLst/>
          </a:prstGeom>
          <a:solidFill>
            <a:srgbClr val="FFFBE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59D1D5E-334B-C428-7D5F-5E799506F86D}"/>
              </a:ext>
            </a:extLst>
          </p:cNvPr>
          <p:cNvSpPr/>
          <p:nvPr userDrawn="1"/>
        </p:nvSpPr>
        <p:spPr>
          <a:xfrm>
            <a:off x="0" y="0"/>
            <a:ext cx="12192000" cy="826910"/>
          </a:xfrm>
          <a:prstGeom prst="rect">
            <a:avLst/>
          </a:prstGeom>
          <a:solidFill>
            <a:srgbClr val="42808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rial" panose="020B0604020202020204" pitchFamily="34" charset="0"/>
            </a:endParaRPr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662A2DA4-97D5-5FC2-AD72-F0B4227040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76816"/>
            <a:ext cx="12192000" cy="457200"/>
          </a:xfrm>
        </p:spPr>
        <p:txBody>
          <a:bodyPr>
            <a:noAutofit/>
          </a:bodyPr>
          <a:lstStyle>
            <a:lvl1pPr algn="ctr">
              <a:defRPr sz="2000" b="1" i="0">
                <a:solidFill>
                  <a:schemeClr val="bg1"/>
                </a:solidFill>
                <a:latin typeface="Arial Black" panose="020B0604020202020204" pitchFamily="34" charset="0"/>
              </a:defRPr>
            </a:lvl1pPr>
          </a:lstStyle>
          <a:p>
            <a:r>
              <a:rPr lang="en-US"/>
              <a:t>CLICK TO EDIT SLIDE TITLE HERE — FONT SIZE 20PT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EC1DC37-FA51-DA48-8528-93B82DF2F7C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1270" y="260351"/>
            <a:ext cx="365760" cy="27228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E909F3E-5507-C834-D4A7-B49DB208364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309994" y="6424891"/>
            <a:ext cx="627955" cy="168089"/>
          </a:xfrm>
          <a:prstGeom prst="rect">
            <a:avLst/>
          </a:prstGeom>
        </p:spPr>
      </p:pic>
      <p:sp>
        <p:nvSpPr>
          <p:cNvPr id="8" name="Slide Number Placeholder 17">
            <a:extLst>
              <a:ext uri="{FF2B5EF4-FFF2-40B4-BE49-F238E27FC236}">
                <a16:creationId xmlns:a16="http://schemas.microsoft.com/office/drawing/2014/main" id="{56104437-3C7D-A4EE-A9F1-E8B450CE5919}"/>
              </a:ext>
            </a:extLst>
          </p:cNvPr>
          <p:cNvSpPr txBox="1">
            <a:spLocks/>
          </p:cNvSpPr>
          <p:nvPr userDrawn="1"/>
        </p:nvSpPr>
        <p:spPr>
          <a:xfrm>
            <a:off x="10424333" y="6502836"/>
            <a:ext cx="396240" cy="92333"/>
          </a:xfrm>
          <a:prstGeom prst="rect">
            <a:avLst/>
          </a:prstGeom>
        </p:spPr>
        <p:txBody>
          <a:bodyPr lIns="0" tIns="0" rIns="0" bIns="0" anchor="b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69B3A485-3E4C-41F9-8CEF-7981065CB3BC}" type="slidenum">
              <a:rPr kumimoji="0" lang="en-US" sz="6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‹#›</a:t>
            </a:fld>
            <a:endParaRPr kumimoji="0" lang="en-US" sz="6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575065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59D1D5E-334B-C428-7D5F-5E799506F86D}"/>
              </a:ext>
            </a:extLst>
          </p:cNvPr>
          <p:cNvSpPr/>
          <p:nvPr userDrawn="1"/>
        </p:nvSpPr>
        <p:spPr>
          <a:xfrm>
            <a:off x="0" y="0"/>
            <a:ext cx="12192000" cy="826910"/>
          </a:xfrm>
          <a:prstGeom prst="rect">
            <a:avLst/>
          </a:prstGeom>
          <a:solidFill>
            <a:srgbClr val="42808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rial" panose="020B0604020202020204" pitchFamily="34" charset="0"/>
            </a:endParaRPr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662A2DA4-97D5-5FC2-AD72-F0B4227040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76816"/>
            <a:ext cx="12192000" cy="457200"/>
          </a:xfrm>
        </p:spPr>
        <p:txBody>
          <a:bodyPr>
            <a:noAutofit/>
          </a:bodyPr>
          <a:lstStyle>
            <a:lvl1pPr algn="ctr">
              <a:defRPr sz="2000" b="1" i="0">
                <a:solidFill>
                  <a:schemeClr val="bg1"/>
                </a:solidFill>
                <a:latin typeface="Arial Black" panose="020B0604020202020204" pitchFamily="34" charset="0"/>
              </a:defRPr>
            </a:lvl1pPr>
          </a:lstStyle>
          <a:p>
            <a:r>
              <a:rPr lang="en-US"/>
              <a:t>CLICK TO EDIT SLIDE TITLE HERE — FONT SIZE 20PT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4F603A2-CAB9-0BFF-77A3-485747CC104D}"/>
              </a:ext>
            </a:extLst>
          </p:cNvPr>
          <p:cNvSpPr/>
          <p:nvPr userDrawn="1"/>
        </p:nvSpPr>
        <p:spPr>
          <a:xfrm flipV="1">
            <a:off x="1" y="826910"/>
            <a:ext cx="12192000" cy="2396213"/>
          </a:xfrm>
          <a:prstGeom prst="rect">
            <a:avLst/>
          </a:prstGeom>
          <a:solidFill>
            <a:srgbClr val="FFFBE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D17FBDC-5E97-5239-27CD-2B90F7D69C8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1270" y="260351"/>
            <a:ext cx="365760" cy="27228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14C744C-AEC8-0090-BC31-D588B816EE2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309994" y="6424891"/>
            <a:ext cx="627955" cy="168089"/>
          </a:xfrm>
          <a:prstGeom prst="rect">
            <a:avLst/>
          </a:prstGeom>
        </p:spPr>
      </p:pic>
      <p:sp>
        <p:nvSpPr>
          <p:cNvPr id="9" name="Slide Number Placeholder 17">
            <a:extLst>
              <a:ext uri="{FF2B5EF4-FFF2-40B4-BE49-F238E27FC236}">
                <a16:creationId xmlns:a16="http://schemas.microsoft.com/office/drawing/2014/main" id="{BC375982-3B9B-915D-99C1-4902ECDD5779}"/>
              </a:ext>
            </a:extLst>
          </p:cNvPr>
          <p:cNvSpPr txBox="1">
            <a:spLocks/>
          </p:cNvSpPr>
          <p:nvPr userDrawn="1"/>
        </p:nvSpPr>
        <p:spPr>
          <a:xfrm>
            <a:off x="10424333" y="6502836"/>
            <a:ext cx="396240" cy="92333"/>
          </a:xfrm>
          <a:prstGeom prst="rect">
            <a:avLst/>
          </a:prstGeom>
        </p:spPr>
        <p:txBody>
          <a:bodyPr lIns="0" tIns="0" rIns="0" bIns="0" anchor="b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69B3A485-3E4C-41F9-8CEF-7981065CB3BC}" type="slidenum">
              <a:rPr kumimoji="0" lang="en-US" sz="6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‹#›</a:t>
            </a:fld>
            <a:endParaRPr kumimoji="0" lang="en-US" sz="6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16802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and grey striped background&#10;&#10;Description automatically generated">
            <a:extLst>
              <a:ext uri="{FF2B5EF4-FFF2-40B4-BE49-F238E27FC236}">
                <a16:creationId xmlns:a16="http://schemas.microsoft.com/office/drawing/2014/main" id="{89ADFECB-DD95-C62D-C755-F34FF24AF43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945" y="93945"/>
            <a:ext cx="12004109" cy="667010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F99722C-401F-66B9-45A9-75642EF5BE8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3498583" y="5665220"/>
            <a:ext cx="5288777" cy="612648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0B4EB56-F4B2-4EE4-74BE-6CF789F3058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01585" y="1288211"/>
            <a:ext cx="7051063" cy="2432265"/>
          </a:xfrm>
        </p:spPr>
        <p:txBody>
          <a:bodyPr anchor="b">
            <a:normAutofit/>
          </a:bodyPr>
          <a:lstStyle>
            <a:lvl1pPr marL="0" indent="0">
              <a:lnSpc>
                <a:spcPct val="75000"/>
              </a:lnSpc>
              <a:buNone/>
              <a:defRPr sz="8500" b="1" i="0">
                <a:solidFill>
                  <a:schemeClr val="bg1"/>
                </a:solidFill>
                <a:latin typeface="Arial Black" panose="020B0604020202020204" pitchFamily="34" charset="0"/>
              </a:defRPr>
            </a:lvl1pPr>
          </a:lstStyle>
          <a:p>
            <a:pPr lvl="0"/>
            <a:r>
              <a:rPr lang="en-US"/>
              <a:t>TITLE HERE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E65CF82-9C0C-911F-6D95-347340A6107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001963" y="3721100"/>
            <a:ext cx="4629539" cy="850900"/>
          </a:xfrm>
        </p:spPr>
        <p:txBody>
          <a:bodyPr>
            <a:noAutofit/>
          </a:bodyPr>
          <a:lstStyle>
            <a:lvl1pPr marL="0" indent="0">
              <a:buNone/>
              <a:defRPr sz="1700">
                <a:solidFill>
                  <a:schemeClr val="bg1"/>
                </a:solidFill>
              </a:defRPr>
            </a:lvl1pPr>
            <a:lvl2pPr marL="457200" indent="0">
              <a:buNone/>
              <a:defRPr sz="1700">
                <a:solidFill>
                  <a:schemeClr val="bg1"/>
                </a:solidFill>
              </a:defRPr>
            </a:lvl2pPr>
            <a:lvl3pPr marL="914400" indent="0">
              <a:buNone/>
              <a:defRPr sz="1700">
                <a:solidFill>
                  <a:schemeClr val="bg1"/>
                </a:solidFill>
              </a:defRPr>
            </a:lvl3pPr>
            <a:lvl4pPr marL="1371600" indent="0">
              <a:buNone/>
              <a:defRPr sz="1700">
                <a:solidFill>
                  <a:schemeClr val="bg1"/>
                </a:solidFill>
              </a:defRPr>
            </a:lvl4pPr>
            <a:lvl5pPr marL="1828800" indent="0">
              <a:buNone/>
              <a:defRPr sz="17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Presenter Name </a:t>
            </a:r>
            <a:br>
              <a:rPr lang="en-US"/>
            </a:br>
            <a:r>
              <a:rPr lang="en-US"/>
              <a:t>and/or subtitle info</a:t>
            </a:r>
          </a:p>
        </p:txBody>
      </p:sp>
    </p:spTree>
    <p:extLst>
      <p:ext uri="{BB962C8B-B14F-4D97-AF65-F5344CB8AC3E}">
        <p14:creationId xmlns:p14="http://schemas.microsoft.com/office/powerpoint/2010/main" val="25631580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1A3BD20-40E1-D2CD-C67D-74B51AC31269}"/>
              </a:ext>
            </a:extLst>
          </p:cNvPr>
          <p:cNvSpPr/>
          <p:nvPr userDrawn="1"/>
        </p:nvSpPr>
        <p:spPr>
          <a:xfrm flipV="1">
            <a:off x="1" y="826909"/>
            <a:ext cx="12192000" cy="603109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59D1D5E-334B-C428-7D5F-5E799506F86D}"/>
              </a:ext>
            </a:extLst>
          </p:cNvPr>
          <p:cNvSpPr/>
          <p:nvPr userDrawn="1"/>
        </p:nvSpPr>
        <p:spPr>
          <a:xfrm>
            <a:off x="0" y="0"/>
            <a:ext cx="12192000" cy="826910"/>
          </a:xfrm>
          <a:prstGeom prst="rect">
            <a:avLst/>
          </a:prstGeom>
          <a:solidFill>
            <a:srgbClr val="42808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rial" panose="020B0604020202020204" pitchFamily="34" charset="0"/>
            </a:endParaRPr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662A2DA4-97D5-5FC2-AD72-F0B4227040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76816"/>
            <a:ext cx="12192000" cy="457200"/>
          </a:xfrm>
        </p:spPr>
        <p:txBody>
          <a:bodyPr>
            <a:noAutofit/>
          </a:bodyPr>
          <a:lstStyle>
            <a:lvl1pPr algn="ctr">
              <a:defRPr sz="2000" b="1" i="0">
                <a:solidFill>
                  <a:schemeClr val="bg1"/>
                </a:solidFill>
                <a:latin typeface="Arial Black" panose="020B0604020202020204" pitchFamily="34" charset="0"/>
              </a:defRPr>
            </a:lvl1pPr>
          </a:lstStyle>
          <a:p>
            <a:r>
              <a:rPr lang="en-US"/>
              <a:t>CLICK TO EDIT SLIDE TITLE HERE — FONT SIZE 20PT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D17FBDC-5E97-5239-27CD-2B90F7D69C8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1270" y="260351"/>
            <a:ext cx="365760" cy="272288"/>
          </a:xfrm>
          <a:prstGeom prst="rect">
            <a:avLst/>
          </a:prstGeom>
        </p:spPr>
      </p:pic>
      <p:sp>
        <p:nvSpPr>
          <p:cNvPr id="9" name="Slide Number Placeholder 17">
            <a:extLst>
              <a:ext uri="{FF2B5EF4-FFF2-40B4-BE49-F238E27FC236}">
                <a16:creationId xmlns:a16="http://schemas.microsoft.com/office/drawing/2014/main" id="{BC375982-3B9B-915D-99C1-4902ECDD5779}"/>
              </a:ext>
            </a:extLst>
          </p:cNvPr>
          <p:cNvSpPr txBox="1">
            <a:spLocks/>
          </p:cNvSpPr>
          <p:nvPr userDrawn="1"/>
        </p:nvSpPr>
        <p:spPr>
          <a:xfrm>
            <a:off x="10424333" y="6502836"/>
            <a:ext cx="396240" cy="92333"/>
          </a:xfrm>
          <a:prstGeom prst="rect">
            <a:avLst/>
          </a:prstGeom>
        </p:spPr>
        <p:txBody>
          <a:bodyPr lIns="0" tIns="0" rIns="0" bIns="0" anchor="b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69B3A485-3E4C-41F9-8CEF-7981065CB3BC}" type="slidenum">
              <a:rPr kumimoji="0" lang="en-US" sz="6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‹#›</a:t>
            </a:fld>
            <a:endParaRPr kumimoji="0" lang="en-US" sz="6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FE273CC-8CCB-B0C3-44DF-47BC303E6BF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316344" y="6428388"/>
            <a:ext cx="614891" cy="164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09357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662A2DA4-97D5-5FC2-AD72-F0B4227040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76816"/>
            <a:ext cx="12192000" cy="457200"/>
          </a:xfrm>
        </p:spPr>
        <p:txBody>
          <a:bodyPr>
            <a:noAutofit/>
          </a:bodyPr>
          <a:lstStyle>
            <a:lvl1pPr algn="ctr">
              <a:defRPr sz="2000" b="1" i="0">
                <a:solidFill>
                  <a:schemeClr val="tx1"/>
                </a:solidFill>
                <a:latin typeface="Arial Black" panose="020B0604020202020204" pitchFamily="34" charset="0"/>
              </a:defRPr>
            </a:lvl1pPr>
          </a:lstStyle>
          <a:p>
            <a:r>
              <a:rPr lang="en-US"/>
              <a:t>CLICK TO EDIT SLIDE TITLE HERE — FONT SIZE 20PT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D17FBDC-5E97-5239-27CD-2B90F7D69C8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1270" y="260351"/>
            <a:ext cx="365760" cy="272288"/>
          </a:xfrm>
          <a:prstGeom prst="rect">
            <a:avLst/>
          </a:prstGeom>
        </p:spPr>
      </p:pic>
      <p:sp>
        <p:nvSpPr>
          <p:cNvPr id="9" name="Slide Number Placeholder 17">
            <a:extLst>
              <a:ext uri="{FF2B5EF4-FFF2-40B4-BE49-F238E27FC236}">
                <a16:creationId xmlns:a16="http://schemas.microsoft.com/office/drawing/2014/main" id="{BC375982-3B9B-915D-99C1-4902ECDD5779}"/>
              </a:ext>
            </a:extLst>
          </p:cNvPr>
          <p:cNvSpPr txBox="1">
            <a:spLocks/>
          </p:cNvSpPr>
          <p:nvPr userDrawn="1"/>
        </p:nvSpPr>
        <p:spPr>
          <a:xfrm>
            <a:off x="10424333" y="6502836"/>
            <a:ext cx="396240" cy="92333"/>
          </a:xfrm>
          <a:prstGeom prst="rect">
            <a:avLst/>
          </a:prstGeom>
        </p:spPr>
        <p:txBody>
          <a:bodyPr lIns="0" tIns="0" rIns="0" bIns="0" anchor="b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69B3A485-3E4C-41F9-8CEF-7981065CB3BC}" type="slidenum">
              <a:rPr kumimoji="0" lang="en-US" sz="6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‹#›</a:t>
            </a:fld>
            <a:endParaRPr kumimoji="0" lang="en-US" sz="6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Tijdelijke aanduiding voor tekst 16">
            <a:extLst>
              <a:ext uri="{FF2B5EF4-FFF2-40B4-BE49-F238E27FC236}">
                <a16:creationId xmlns:a16="http://schemas.microsoft.com/office/drawing/2014/main" id="{F41AE8E6-9F51-65FF-28D5-6E1B461E8687}"/>
              </a:ext>
            </a:extLst>
          </p:cNvPr>
          <p:cNvSpPr txBox="1">
            <a:spLocks/>
          </p:cNvSpPr>
          <p:nvPr userDrawn="1"/>
        </p:nvSpPr>
        <p:spPr>
          <a:xfrm>
            <a:off x="261270" y="6530045"/>
            <a:ext cx="1910080" cy="923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85731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64"/>
              </a:spcAft>
              <a:buFont typeface="Arial" panose="020B0604020202020204" pitchFamily="34" charset="0"/>
              <a:buNone/>
              <a:defRPr sz="1350" b="0" kern="1200" cap="all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42983" indent="-214327" algn="l" defTabSz="85731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64"/>
              </a:spcAft>
              <a:buFont typeface="Arial" panose="020B0604020202020204" pitchFamily="34" charset="0"/>
              <a:buChar char="•"/>
              <a:defRPr sz="12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71638" indent="-214327" algn="l" defTabSz="85731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64"/>
              </a:spcAft>
              <a:buFont typeface="Arial" panose="020B0604020202020204" pitchFamily="34" charset="0"/>
              <a:buChar char="•"/>
              <a:defRPr sz="8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00293" indent="-214327" algn="l" defTabSz="85731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64"/>
              </a:spcAft>
              <a:buFont typeface="Arial" panose="020B0604020202020204" pitchFamily="34" charset="0"/>
              <a:buChar char="•"/>
              <a:defRPr sz="79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28948" indent="-214327" algn="l" defTabSz="85731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64"/>
              </a:spcAft>
              <a:buFont typeface="Arial" panose="020B0604020202020204" pitchFamily="34" charset="0"/>
              <a:buChar char="•"/>
              <a:defRPr sz="79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57603" indent="-214327" algn="l" defTabSz="857311" rtl="0" eaLnBrk="1" latinLnBrk="0" hangingPunct="1">
              <a:lnSpc>
                <a:spcPct val="90000"/>
              </a:lnSpc>
              <a:spcBef>
                <a:spcPts val="468"/>
              </a:spcBef>
              <a:buFont typeface="Arial" panose="020B0604020202020204" pitchFamily="34" charset="0"/>
              <a:buChar char="•"/>
              <a:defRPr sz="16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86259" indent="-214327" algn="l" defTabSz="857311" rtl="0" eaLnBrk="1" latinLnBrk="0" hangingPunct="1">
              <a:lnSpc>
                <a:spcPct val="90000"/>
              </a:lnSpc>
              <a:spcBef>
                <a:spcPts val="468"/>
              </a:spcBef>
              <a:buFont typeface="Arial" panose="020B0604020202020204" pitchFamily="34" charset="0"/>
              <a:buChar char="•"/>
              <a:defRPr sz="16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14914" indent="-214327" algn="l" defTabSz="857311" rtl="0" eaLnBrk="1" latinLnBrk="0" hangingPunct="1">
              <a:lnSpc>
                <a:spcPct val="90000"/>
              </a:lnSpc>
              <a:spcBef>
                <a:spcPts val="468"/>
              </a:spcBef>
              <a:buFont typeface="Arial" panose="020B0604020202020204" pitchFamily="34" charset="0"/>
              <a:buChar char="•"/>
              <a:defRPr sz="16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43569" indent="-214327" algn="l" defTabSz="857311" rtl="0" eaLnBrk="1" latinLnBrk="0" hangingPunct="1">
              <a:lnSpc>
                <a:spcPct val="90000"/>
              </a:lnSpc>
              <a:spcBef>
                <a:spcPts val="468"/>
              </a:spcBef>
              <a:buFont typeface="Arial" panose="020B0604020202020204" pitchFamily="34" charset="0"/>
              <a:buChar char="•"/>
              <a:defRPr sz="16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8573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64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600" b="1" i="0" u="none" strike="noStrike" kern="1200" cap="all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PRESENTATION NAME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FE273CC-8CCB-B0C3-44DF-47BC303E6BF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316344" y="6428388"/>
            <a:ext cx="614891" cy="164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156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35">
            <a:extLst>
              <a:ext uri="{FF2B5EF4-FFF2-40B4-BE49-F238E27FC236}">
                <a16:creationId xmlns:a16="http://schemas.microsoft.com/office/drawing/2014/main" id="{731A73EA-1DD3-8AD7-3BF0-5AE57A390B73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242263" y="826910"/>
            <a:ext cx="5949737" cy="6031090"/>
          </a:xfrm>
          <a:prstGeom prst="roundRect">
            <a:avLst>
              <a:gd name="adj" fmla="val 0"/>
            </a:avLst>
          </a:prstGeom>
          <a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tIns="216000" anchor="t" anchorCtr="0">
            <a:noAutofit/>
          </a:bodyPr>
          <a:lstStyle>
            <a:lvl1pPr marL="0" indent="0" algn="ctr">
              <a:buNone/>
              <a:defRPr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Place image here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ADDB14D-2C20-2716-05CB-7C580576F4A8}"/>
              </a:ext>
            </a:extLst>
          </p:cNvPr>
          <p:cNvSpPr/>
          <p:nvPr userDrawn="1"/>
        </p:nvSpPr>
        <p:spPr>
          <a:xfrm>
            <a:off x="1" y="826910"/>
            <a:ext cx="6242262" cy="6031089"/>
          </a:xfrm>
          <a:prstGeom prst="rect">
            <a:avLst/>
          </a:prstGeom>
          <a:solidFill>
            <a:srgbClr val="FFFBE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rial" panose="020B0604020202020204" pitchFamily="34" charset="0"/>
            </a:endParaRPr>
          </a:p>
        </p:txBody>
      </p:sp>
      <p:sp>
        <p:nvSpPr>
          <p:cNvPr id="5" name="Title 12">
            <a:extLst>
              <a:ext uri="{FF2B5EF4-FFF2-40B4-BE49-F238E27FC236}">
                <a16:creationId xmlns:a16="http://schemas.microsoft.com/office/drawing/2014/main" id="{D3C7561F-FB94-8A64-B905-ED6684E427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76816"/>
            <a:ext cx="12192000" cy="457200"/>
          </a:xfrm>
        </p:spPr>
        <p:txBody>
          <a:bodyPr>
            <a:noAutofit/>
          </a:bodyPr>
          <a:lstStyle>
            <a:lvl1pPr algn="ctr">
              <a:defRPr sz="2000" b="1" i="0">
                <a:latin typeface="Arial Black" panose="020B0604020202020204" pitchFamily="34" charset="0"/>
              </a:defRPr>
            </a:lvl1pPr>
          </a:lstStyle>
          <a:p>
            <a:r>
              <a:rPr lang="en-US"/>
              <a:t>CLICK TO EDIT SLIDE TITLE HERE — FONT SIZE 20PT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085F762-EAB0-C3DA-5DAF-9200A7F6FA7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61270" y="260351"/>
            <a:ext cx="366783" cy="273050"/>
          </a:xfrm>
          <a:prstGeom prst="rect">
            <a:avLst/>
          </a:prstGeom>
        </p:spPr>
      </p:pic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E3A60907-6916-05D0-0212-CAFD636D9D3A}"/>
              </a:ext>
            </a:extLst>
          </p:cNvPr>
          <p:cNvSpPr txBox="1">
            <a:spLocks/>
          </p:cNvSpPr>
          <p:nvPr userDrawn="1"/>
        </p:nvSpPr>
        <p:spPr>
          <a:xfrm>
            <a:off x="10424333" y="6502836"/>
            <a:ext cx="396240" cy="92333"/>
          </a:xfrm>
          <a:prstGeom prst="rect">
            <a:avLst/>
          </a:prstGeom>
        </p:spPr>
        <p:txBody>
          <a:bodyPr lIns="0" tIns="0" rIns="0" bIns="0" anchor="b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69B3A485-3E4C-41F9-8CEF-7981065CB3BC}" type="slidenum">
              <a:rPr kumimoji="0" lang="en-US" sz="6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‹#›</a:t>
            </a:fld>
            <a:endParaRPr kumimoji="0" lang="en-US" sz="6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64772120-5B69-FE88-A18D-B39BB6A2B42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316344" y="6428388"/>
            <a:ext cx="614891" cy="164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2586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35">
            <a:extLst>
              <a:ext uri="{FF2B5EF4-FFF2-40B4-BE49-F238E27FC236}">
                <a16:creationId xmlns:a16="http://schemas.microsoft.com/office/drawing/2014/main" id="{A16A568E-6475-5C5E-AC67-23C7FC903155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242263" y="0"/>
            <a:ext cx="5949737" cy="6858000"/>
          </a:xfrm>
          <a:prstGeom prst="roundRect">
            <a:avLst>
              <a:gd name="adj" fmla="val 0"/>
            </a:avLst>
          </a:prstGeom>
          <a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tIns="216000" anchor="t" anchorCtr="0">
            <a:noAutofit/>
          </a:bodyPr>
          <a:lstStyle>
            <a:lvl1pPr marL="0" indent="0" algn="ctr">
              <a:buNone/>
              <a:defRPr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Place image here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ADDB14D-2C20-2716-05CB-7C580576F4A8}"/>
              </a:ext>
            </a:extLst>
          </p:cNvPr>
          <p:cNvSpPr/>
          <p:nvPr userDrawn="1"/>
        </p:nvSpPr>
        <p:spPr>
          <a:xfrm>
            <a:off x="1" y="0"/>
            <a:ext cx="6242262" cy="6857999"/>
          </a:xfrm>
          <a:prstGeom prst="rect">
            <a:avLst/>
          </a:prstGeom>
          <a:solidFill>
            <a:srgbClr val="FFFBE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F19BA74-B071-B236-E9B2-7F3D4F2B66B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61270" y="260351"/>
            <a:ext cx="366783" cy="273050"/>
          </a:xfrm>
          <a:prstGeom prst="rect">
            <a:avLst/>
          </a:prstGeom>
        </p:spPr>
      </p:pic>
      <p:sp>
        <p:nvSpPr>
          <p:cNvPr id="10" name="Slide Number Placeholder 17">
            <a:extLst>
              <a:ext uri="{FF2B5EF4-FFF2-40B4-BE49-F238E27FC236}">
                <a16:creationId xmlns:a16="http://schemas.microsoft.com/office/drawing/2014/main" id="{E40E20B7-4466-569D-B9EE-72A32177E861}"/>
              </a:ext>
            </a:extLst>
          </p:cNvPr>
          <p:cNvSpPr txBox="1">
            <a:spLocks/>
          </p:cNvSpPr>
          <p:nvPr userDrawn="1"/>
        </p:nvSpPr>
        <p:spPr>
          <a:xfrm>
            <a:off x="10424333" y="6502836"/>
            <a:ext cx="396240" cy="92333"/>
          </a:xfrm>
          <a:prstGeom prst="rect">
            <a:avLst/>
          </a:prstGeom>
        </p:spPr>
        <p:txBody>
          <a:bodyPr lIns="0" tIns="0" rIns="0" bIns="0" anchor="b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69B3A485-3E4C-41F9-8CEF-7981065CB3BC}" type="slidenum">
              <a:rPr kumimoji="0" lang="en-US" sz="6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‹#›</a:t>
            </a:fld>
            <a:endParaRPr kumimoji="0" lang="en-US" sz="6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793CA3D-4EBB-5CD4-3FF1-2057CE61F70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316344" y="6428388"/>
            <a:ext cx="614891" cy="164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03394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35">
            <a:extLst>
              <a:ext uri="{FF2B5EF4-FFF2-40B4-BE49-F238E27FC236}">
                <a16:creationId xmlns:a16="http://schemas.microsoft.com/office/drawing/2014/main" id="{A16A568E-6475-5C5E-AC67-23C7FC903155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242263" y="0"/>
            <a:ext cx="5949737" cy="3429000"/>
          </a:xfrm>
          <a:prstGeom prst="roundRect">
            <a:avLst>
              <a:gd name="adj" fmla="val 0"/>
            </a:avLst>
          </a:prstGeom>
          <a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tIns="216000" anchor="t" anchorCtr="0">
            <a:noAutofit/>
          </a:bodyPr>
          <a:lstStyle>
            <a:lvl1pPr marL="0" indent="0" algn="ctr">
              <a:buNone/>
              <a:defRPr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Place image here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ADDB14D-2C20-2716-05CB-7C580576F4A8}"/>
              </a:ext>
            </a:extLst>
          </p:cNvPr>
          <p:cNvSpPr/>
          <p:nvPr userDrawn="1"/>
        </p:nvSpPr>
        <p:spPr>
          <a:xfrm>
            <a:off x="1" y="0"/>
            <a:ext cx="6242262" cy="6857999"/>
          </a:xfrm>
          <a:prstGeom prst="rect">
            <a:avLst/>
          </a:prstGeom>
          <a:solidFill>
            <a:srgbClr val="FFFBE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F19BA74-B071-B236-E9B2-7F3D4F2B66B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61270" y="260351"/>
            <a:ext cx="366783" cy="273050"/>
          </a:xfrm>
          <a:prstGeom prst="rect">
            <a:avLst/>
          </a:prstGeom>
        </p:spPr>
      </p:pic>
      <p:sp>
        <p:nvSpPr>
          <p:cNvPr id="10" name="Slide Number Placeholder 17">
            <a:extLst>
              <a:ext uri="{FF2B5EF4-FFF2-40B4-BE49-F238E27FC236}">
                <a16:creationId xmlns:a16="http://schemas.microsoft.com/office/drawing/2014/main" id="{E40E20B7-4466-569D-B9EE-72A32177E861}"/>
              </a:ext>
            </a:extLst>
          </p:cNvPr>
          <p:cNvSpPr txBox="1">
            <a:spLocks/>
          </p:cNvSpPr>
          <p:nvPr userDrawn="1"/>
        </p:nvSpPr>
        <p:spPr>
          <a:xfrm>
            <a:off x="10424333" y="6502836"/>
            <a:ext cx="396240" cy="92333"/>
          </a:xfrm>
          <a:prstGeom prst="rect">
            <a:avLst/>
          </a:prstGeom>
        </p:spPr>
        <p:txBody>
          <a:bodyPr lIns="0" tIns="0" rIns="0" bIns="0" anchor="b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69B3A485-3E4C-41F9-8CEF-7981065CB3BC}" type="slidenum">
              <a:rPr kumimoji="0" lang="en-US" sz="6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‹#›</a:t>
            </a:fld>
            <a:endParaRPr kumimoji="0" lang="en-US" sz="6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793CA3D-4EBB-5CD4-3FF1-2057CE61F70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316344" y="6428388"/>
            <a:ext cx="614891" cy="164592"/>
          </a:xfrm>
          <a:prstGeom prst="rect">
            <a:avLst/>
          </a:prstGeom>
        </p:spPr>
      </p:pic>
      <p:sp>
        <p:nvSpPr>
          <p:cNvPr id="2" name="Rounded Rectangle 35">
            <a:extLst>
              <a:ext uri="{FF2B5EF4-FFF2-40B4-BE49-F238E27FC236}">
                <a16:creationId xmlns:a16="http://schemas.microsoft.com/office/drawing/2014/main" id="{274C2850-AAFA-7306-C909-5B2DF32C4226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242263" y="3429000"/>
            <a:ext cx="5949737" cy="3429000"/>
          </a:xfrm>
          <a:prstGeom prst="roundRect">
            <a:avLst>
              <a:gd name="adj" fmla="val 0"/>
            </a:avLst>
          </a:prstGeom>
          <a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tIns="216000" anchor="t" anchorCtr="0">
            <a:noAutofit/>
          </a:bodyPr>
          <a:lstStyle>
            <a:lvl1pPr marL="0" indent="0" algn="ctr">
              <a:buNone/>
              <a:defRPr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Place image here</a:t>
            </a:r>
          </a:p>
        </p:txBody>
      </p:sp>
    </p:spTree>
    <p:extLst>
      <p:ext uri="{BB962C8B-B14F-4D97-AF65-F5344CB8AC3E}">
        <p14:creationId xmlns:p14="http://schemas.microsoft.com/office/powerpoint/2010/main" val="348537450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35">
            <a:extLst>
              <a:ext uri="{FF2B5EF4-FFF2-40B4-BE49-F238E27FC236}">
                <a16:creationId xmlns:a16="http://schemas.microsoft.com/office/drawing/2014/main" id="{A16A568E-6475-5C5E-AC67-23C7FC903155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242263" y="0"/>
            <a:ext cx="5949737" cy="3429000"/>
          </a:xfrm>
          <a:prstGeom prst="roundRect">
            <a:avLst>
              <a:gd name="adj" fmla="val 0"/>
            </a:avLst>
          </a:prstGeom>
          <a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tIns="216000" anchor="t" anchorCtr="0">
            <a:noAutofit/>
          </a:bodyPr>
          <a:lstStyle>
            <a:lvl1pPr marL="0" indent="0" algn="ctr">
              <a:buNone/>
              <a:defRPr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Place image here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ADDB14D-2C20-2716-05CB-7C580576F4A8}"/>
              </a:ext>
            </a:extLst>
          </p:cNvPr>
          <p:cNvSpPr/>
          <p:nvPr userDrawn="1"/>
        </p:nvSpPr>
        <p:spPr>
          <a:xfrm>
            <a:off x="1" y="0"/>
            <a:ext cx="6242262" cy="685799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rial" panose="020B0604020202020204" pitchFamily="34" charset="0"/>
            </a:endParaRPr>
          </a:p>
        </p:txBody>
      </p:sp>
      <p:sp>
        <p:nvSpPr>
          <p:cNvPr id="10" name="Slide Number Placeholder 17">
            <a:extLst>
              <a:ext uri="{FF2B5EF4-FFF2-40B4-BE49-F238E27FC236}">
                <a16:creationId xmlns:a16="http://schemas.microsoft.com/office/drawing/2014/main" id="{E40E20B7-4466-569D-B9EE-72A32177E861}"/>
              </a:ext>
            </a:extLst>
          </p:cNvPr>
          <p:cNvSpPr txBox="1">
            <a:spLocks/>
          </p:cNvSpPr>
          <p:nvPr userDrawn="1"/>
        </p:nvSpPr>
        <p:spPr>
          <a:xfrm>
            <a:off x="10424333" y="6502836"/>
            <a:ext cx="396240" cy="92333"/>
          </a:xfrm>
          <a:prstGeom prst="rect">
            <a:avLst/>
          </a:prstGeom>
        </p:spPr>
        <p:txBody>
          <a:bodyPr lIns="0" tIns="0" rIns="0" bIns="0" anchor="b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69B3A485-3E4C-41F9-8CEF-7981065CB3BC}" type="slidenum">
              <a:rPr kumimoji="0" lang="en-US" sz="6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‹#›</a:t>
            </a:fld>
            <a:endParaRPr kumimoji="0" lang="en-US" sz="6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793CA3D-4EBB-5CD4-3FF1-2057CE61F70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316344" y="6428388"/>
            <a:ext cx="614891" cy="164592"/>
          </a:xfrm>
          <a:prstGeom prst="rect">
            <a:avLst/>
          </a:prstGeom>
        </p:spPr>
      </p:pic>
      <p:sp>
        <p:nvSpPr>
          <p:cNvPr id="2" name="Rounded Rectangle 35">
            <a:extLst>
              <a:ext uri="{FF2B5EF4-FFF2-40B4-BE49-F238E27FC236}">
                <a16:creationId xmlns:a16="http://schemas.microsoft.com/office/drawing/2014/main" id="{274C2850-AAFA-7306-C909-5B2DF32C4226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242263" y="3429000"/>
            <a:ext cx="5949737" cy="3429000"/>
          </a:xfrm>
          <a:prstGeom prst="roundRect">
            <a:avLst>
              <a:gd name="adj" fmla="val 0"/>
            </a:avLst>
          </a:prstGeom>
          <a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tIns="216000" anchor="t" anchorCtr="0">
            <a:noAutofit/>
          </a:bodyPr>
          <a:lstStyle>
            <a:lvl1pPr marL="0" indent="0" algn="ctr">
              <a:buNone/>
              <a:defRPr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Place image here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C62F982-D8D3-237E-1DB8-855E7C5790C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61270" y="260351"/>
            <a:ext cx="365760" cy="27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33690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35">
            <a:extLst>
              <a:ext uri="{FF2B5EF4-FFF2-40B4-BE49-F238E27FC236}">
                <a16:creationId xmlns:a16="http://schemas.microsoft.com/office/drawing/2014/main" id="{A16A568E-6475-5C5E-AC67-23C7FC903155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" y="0"/>
            <a:ext cx="5949737" cy="3429000"/>
          </a:xfrm>
          <a:prstGeom prst="roundRect">
            <a:avLst>
              <a:gd name="adj" fmla="val 0"/>
            </a:avLst>
          </a:prstGeom>
          <a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tIns="216000" anchor="t" anchorCtr="0">
            <a:noAutofit/>
          </a:bodyPr>
          <a:lstStyle>
            <a:lvl1pPr marL="0" indent="0" algn="ctr">
              <a:buNone/>
              <a:defRPr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Place image here</a:t>
            </a:r>
          </a:p>
        </p:txBody>
      </p:sp>
      <p:sp>
        <p:nvSpPr>
          <p:cNvPr id="2" name="Rounded Rectangle 35">
            <a:extLst>
              <a:ext uri="{FF2B5EF4-FFF2-40B4-BE49-F238E27FC236}">
                <a16:creationId xmlns:a16="http://schemas.microsoft.com/office/drawing/2014/main" id="{274C2850-AAFA-7306-C909-5B2DF32C4226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1" y="3429000"/>
            <a:ext cx="5949737" cy="3429000"/>
          </a:xfrm>
          <a:prstGeom prst="roundRect">
            <a:avLst>
              <a:gd name="adj" fmla="val 0"/>
            </a:avLst>
          </a:prstGeom>
          <a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tIns="216000" anchor="t" anchorCtr="0">
            <a:noAutofit/>
          </a:bodyPr>
          <a:lstStyle>
            <a:lvl1pPr marL="0" indent="0" algn="ctr">
              <a:buNone/>
              <a:defRPr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Place image here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ADDB14D-2C20-2716-05CB-7C580576F4A8}"/>
              </a:ext>
            </a:extLst>
          </p:cNvPr>
          <p:cNvSpPr/>
          <p:nvPr userDrawn="1"/>
        </p:nvSpPr>
        <p:spPr>
          <a:xfrm>
            <a:off x="5949738" y="0"/>
            <a:ext cx="6242262" cy="685799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F19BA74-B071-B236-E9B2-7F3D4F2B66B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61270" y="260351"/>
            <a:ext cx="366783" cy="273050"/>
          </a:xfrm>
          <a:prstGeom prst="rect">
            <a:avLst/>
          </a:prstGeom>
        </p:spPr>
      </p:pic>
      <p:sp>
        <p:nvSpPr>
          <p:cNvPr id="4" name="Slide Number Placeholder 17">
            <a:extLst>
              <a:ext uri="{FF2B5EF4-FFF2-40B4-BE49-F238E27FC236}">
                <a16:creationId xmlns:a16="http://schemas.microsoft.com/office/drawing/2014/main" id="{3D2AA276-1D68-BE3F-2480-3067A582C886}"/>
              </a:ext>
            </a:extLst>
          </p:cNvPr>
          <p:cNvSpPr txBox="1">
            <a:spLocks/>
          </p:cNvSpPr>
          <p:nvPr userDrawn="1"/>
        </p:nvSpPr>
        <p:spPr>
          <a:xfrm>
            <a:off x="10424333" y="6502836"/>
            <a:ext cx="396240" cy="92333"/>
          </a:xfrm>
          <a:prstGeom prst="rect">
            <a:avLst/>
          </a:prstGeom>
        </p:spPr>
        <p:txBody>
          <a:bodyPr lIns="0" tIns="0" rIns="0" bIns="0" anchor="b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69B3A485-3E4C-41F9-8CEF-7981065CB3BC}" type="slidenum">
              <a:rPr kumimoji="0" lang="en-US" sz="6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‹#›</a:t>
            </a:fld>
            <a:endParaRPr kumimoji="0" lang="en-US" sz="6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700CB6C-DFC3-0048-4977-C9107106188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316344" y="6428388"/>
            <a:ext cx="614891" cy="164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70321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35">
            <a:extLst>
              <a:ext uri="{FF2B5EF4-FFF2-40B4-BE49-F238E27FC236}">
                <a16:creationId xmlns:a16="http://schemas.microsoft.com/office/drawing/2014/main" id="{A16A568E-6475-5C5E-AC67-23C7FC903155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" y="0"/>
            <a:ext cx="5949737" cy="3429000"/>
          </a:xfrm>
          <a:prstGeom prst="roundRect">
            <a:avLst>
              <a:gd name="adj" fmla="val 0"/>
            </a:avLst>
          </a:prstGeom>
          <a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tIns="216000" anchor="t" anchorCtr="0">
            <a:noAutofit/>
          </a:bodyPr>
          <a:lstStyle>
            <a:lvl1pPr marL="0" indent="0" algn="ctr">
              <a:buNone/>
              <a:defRPr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Place image here</a:t>
            </a:r>
          </a:p>
        </p:txBody>
      </p:sp>
      <p:sp>
        <p:nvSpPr>
          <p:cNvPr id="2" name="Rounded Rectangle 35">
            <a:extLst>
              <a:ext uri="{FF2B5EF4-FFF2-40B4-BE49-F238E27FC236}">
                <a16:creationId xmlns:a16="http://schemas.microsoft.com/office/drawing/2014/main" id="{274C2850-AAFA-7306-C909-5B2DF32C4226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1" y="3429000"/>
            <a:ext cx="5949737" cy="3429000"/>
          </a:xfrm>
          <a:prstGeom prst="roundRect">
            <a:avLst>
              <a:gd name="adj" fmla="val 0"/>
            </a:avLst>
          </a:prstGeom>
          <a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tIns="216000" anchor="t" anchorCtr="0">
            <a:noAutofit/>
          </a:bodyPr>
          <a:lstStyle>
            <a:lvl1pPr marL="0" indent="0" algn="ctr">
              <a:buNone/>
              <a:defRPr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Place image here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ADDB14D-2C20-2716-05CB-7C580576F4A8}"/>
              </a:ext>
            </a:extLst>
          </p:cNvPr>
          <p:cNvSpPr/>
          <p:nvPr userDrawn="1"/>
        </p:nvSpPr>
        <p:spPr>
          <a:xfrm>
            <a:off x="5949738" y="0"/>
            <a:ext cx="6242262" cy="6857999"/>
          </a:xfrm>
          <a:prstGeom prst="rect">
            <a:avLst/>
          </a:prstGeom>
          <a:solidFill>
            <a:srgbClr val="FFFBE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F19BA74-B071-B236-E9B2-7F3D4F2B66B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61270" y="260351"/>
            <a:ext cx="366783" cy="2730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E6E2A9D-5718-94C9-7A7C-1468A9DA177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309994" y="6424891"/>
            <a:ext cx="627955" cy="168089"/>
          </a:xfrm>
          <a:prstGeom prst="rect">
            <a:avLst/>
          </a:prstGeom>
        </p:spPr>
      </p:pic>
      <p:sp>
        <p:nvSpPr>
          <p:cNvPr id="7" name="Slide Number Placeholder 17">
            <a:extLst>
              <a:ext uri="{FF2B5EF4-FFF2-40B4-BE49-F238E27FC236}">
                <a16:creationId xmlns:a16="http://schemas.microsoft.com/office/drawing/2014/main" id="{BA6A8C87-D02D-D996-A155-CE626A1C0994}"/>
              </a:ext>
            </a:extLst>
          </p:cNvPr>
          <p:cNvSpPr txBox="1">
            <a:spLocks/>
          </p:cNvSpPr>
          <p:nvPr userDrawn="1"/>
        </p:nvSpPr>
        <p:spPr>
          <a:xfrm>
            <a:off x="10424333" y="6502836"/>
            <a:ext cx="396240" cy="92333"/>
          </a:xfrm>
          <a:prstGeom prst="rect">
            <a:avLst/>
          </a:prstGeom>
        </p:spPr>
        <p:txBody>
          <a:bodyPr lIns="0" tIns="0" rIns="0" bIns="0" anchor="b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69B3A485-3E4C-41F9-8CEF-7981065CB3BC}" type="slidenum">
              <a:rPr kumimoji="0" lang="en-US" sz="6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‹#›</a:t>
            </a:fld>
            <a:endParaRPr kumimoji="0" lang="en-US" sz="6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614733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ounded Rectangle 35">
            <a:extLst>
              <a:ext uri="{FF2B5EF4-FFF2-40B4-BE49-F238E27FC236}">
                <a16:creationId xmlns:a16="http://schemas.microsoft.com/office/drawing/2014/main" id="{98D21FF3-DFF8-B91A-7A44-E5CD2ECC649C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" y="826910"/>
            <a:ext cx="5949737" cy="6031090"/>
          </a:xfrm>
          <a:prstGeom prst="roundRect">
            <a:avLst>
              <a:gd name="adj" fmla="val 0"/>
            </a:avLst>
          </a:prstGeom>
          <a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tIns="216000" anchor="t" anchorCtr="0">
            <a:noAutofit/>
          </a:bodyPr>
          <a:lstStyle>
            <a:lvl1pPr marL="0" indent="0" algn="ctr">
              <a:buNone/>
              <a:defRPr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Place image here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ADDB14D-2C20-2716-05CB-7C580576F4A8}"/>
              </a:ext>
            </a:extLst>
          </p:cNvPr>
          <p:cNvSpPr/>
          <p:nvPr userDrawn="1"/>
        </p:nvSpPr>
        <p:spPr>
          <a:xfrm>
            <a:off x="5949738" y="826910"/>
            <a:ext cx="6242262" cy="6031089"/>
          </a:xfrm>
          <a:prstGeom prst="rect">
            <a:avLst/>
          </a:prstGeom>
          <a:solidFill>
            <a:srgbClr val="FFFBE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rial" panose="020B0604020202020204" pitchFamily="34" charset="0"/>
            </a:endParaRPr>
          </a:p>
        </p:txBody>
      </p:sp>
      <p:sp>
        <p:nvSpPr>
          <p:cNvPr id="5" name="Title 12">
            <a:extLst>
              <a:ext uri="{FF2B5EF4-FFF2-40B4-BE49-F238E27FC236}">
                <a16:creationId xmlns:a16="http://schemas.microsoft.com/office/drawing/2014/main" id="{D3C7561F-FB94-8A64-B905-ED6684E427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76816"/>
            <a:ext cx="12192000" cy="457200"/>
          </a:xfrm>
        </p:spPr>
        <p:txBody>
          <a:bodyPr>
            <a:noAutofit/>
          </a:bodyPr>
          <a:lstStyle>
            <a:lvl1pPr algn="ctr">
              <a:defRPr sz="2000" b="1" i="0">
                <a:latin typeface="Arial Black" panose="020B0604020202020204" pitchFamily="34" charset="0"/>
              </a:defRPr>
            </a:lvl1pPr>
          </a:lstStyle>
          <a:p>
            <a:r>
              <a:rPr lang="en-US"/>
              <a:t>CLICK TO EDIT SLIDE TITLE HERE — FONT SIZE 20PT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085F762-EAB0-C3DA-5DAF-9200A7F6FA7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61270" y="260351"/>
            <a:ext cx="366783" cy="27305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F8C1555-4F39-FE3B-A7B0-65A0A7671BC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309994" y="6424891"/>
            <a:ext cx="627955" cy="168089"/>
          </a:xfrm>
          <a:prstGeom prst="rect">
            <a:avLst/>
          </a:prstGeom>
        </p:spPr>
      </p:pic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1918F800-36DC-4036-2EED-BCECF0E466C7}"/>
              </a:ext>
            </a:extLst>
          </p:cNvPr>
          <p:cNvSpPr txBox="1">
            <a:spLocks/>
          </p:cNvSpPr>
          <p:nvPr userDrawn="1"/>
        </p:nvSpPr>
        <p:spPr>
          <a:xfrm>
            <a:off x="10424333" y="6502836"/>
            <a:ext cx="396240" cy="92333"/>
          </a:xfrm>
          <a:prstGeom prst="rect">
            <a:avLst/>
          </a:prstGeom>
        </p:spPr>
        <p:txBody>
          <a:bodyPr lIns="0" tIns="0" rIns="0" bIns="0" anchor="b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69B3A485-3E4C-41F9-8CEF-7981065CB3BC}" type="slidenum">
              <a:rPr kumimoji="0" lang="en-US" sz="6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‹#›</a:t>
            </a:fld>
            <a:endParaRPr kumimoji="0" lang="en-US" sz="6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480962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35">
            <a:extLst>
              <a:ext uri="{FF2B5EF4-FFF2-40B4-BE49-F238E27FC236}">
                <a16:creationId xmlns:a16="http://schemas.microsoft.com/office/drawing/2014/main" id="{1CFE6771-53CC-15C5-F0F1-4BCFB86C88DE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" y="0"/>
            <a:ext cx="5949737" cy="6858000"/>
          </a:xfrm>
          <a:prstGeom prst="roundRect">
            <a:avLst>
              <a:gd name="adj" fmla="val 0"/>
            </a:avLst>
          </a:prstGeom>
          <a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tIns="216000" anchor="t" anchorCtr="0">
            <a:noAutofit/>
          </a:bodyPr>
          <a:lstStyle>
            <a:lvl1pPr marL="0" indent="0" algn="ctr">
              <a:buNone/>
              <a:defRPr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Place image here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ADDB14D-2C20-2716-05CB-7C580576F4A8}"/>
              </a:ext>
            </a:extLst>
          </p:cNvPr>
          <p:cNvSpPr/>
          <p:nvPr userDrawn="1"/>
        </p:nvSpPr>
        <p:spPr>
          <a:xfrm>
            <a:off x="5949738" y="0"/>
            <a:ext cx="6242262" cy="6857999"/>
          </a:xfrm>
          <a:prstGeom prst="rect">
            <a:avLst/>
          </a:prstGeom>
          <a:solidFill>
            <a:srgbClr val="FFFBE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00791AB-9576-14E5-9700-625F55290F9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309994" y="6424891"/>
            <a:ext cx="627955" cy="168089"/>
          </a:xfrm>
          <a:prstGeom prst="rect">
            <a:avLst/>
          </a:prstGeom>
        </p:spPr>
      </p:pic>
      <p:sp>
        <p:nvSpPr>
          <p:cNvPr id="4" name="Slide Number Placeholder 17">
            <a:extLst>
              <a:ext uri="{FF2B5EF4-FFF2-40B4-BE49-F238E27FC236}">
                <a16:creationId xmlns:a16="http://schemas.microsoft.com/office/drawing/2014/main" id="{099087AB-5728-A8B1-8ED2-F5A5BFFADC8C}"/>
              </a:ext>
            </a:extLst>
          </p:cNvPr>
          <p:cNvSpPr txBox="1">
            <a:spLocks/>
          </p:cNvSpPr>
          <p:nvPr userDrawn="1"/>
        </p:nvSpPr>
        <p:spPr>
          <a:xfrm>
            <a:off x="10424333" y="6502836"/>
            <a:ext cx="396240" cy="92333"/>
          </a:xfrm>
          <a:prstGeom prst="rect">
            <a:avLst/>
          </a:prstGeom>
        </p:spPr>
        <p:txBody>
          <a:bodyPr lIns="0" tIns="0" rIns="0" bIns="0" anchor="b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69B3A485-3E4C-41F9-8CEF-7981065CB3BC}" type="slidenum">
              <a:rPr kumimoji="0" lang="en-US" sz="6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‹#›</a:t>
            </a:fld>
            <a:endParaRPr kumimoji="0" lang="en-US" sz="6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F60B86A-2F5F-395B-F762-0E232C30C68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61270" y="260351"/>
            <a:ext cx="365760" cy="27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4512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grey and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F0E2F628-603D-A720-DBA5-189A398EAE3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-1" b="1218"/>
          <a:stretch/>
        </p:blipFill>
        <p:spPr>
          <a:xfrm>
            <a:off x="93944" y="93945"/>
            <a:ext cx="12004109" cy="667010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F99722C-401F-66B9-45A9-75642EF5BE8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3498583" y="5665220"/>
            <a:ext cx="5288777" cy="612648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0B4EB56-F4B2-4EE4-74BE-6CF789F3058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01585" y="1288211"/>
            <a:ext cx="7051063" cy="2432265"/>
          </a:xfrm>
        </p:spPr>
        <p:txBody>
          <a:bodyPr anchor="b">
            <a:normAutofit/>
          </a:bodyPr>
          <a:lstStyle>
            <a:lvl1pPr marL="0" indent="0">
              <a:lnSpc>
                <a:spcPct val="75000"/>
              </a:lnSpc>
              <a:buNone/>
              <a:defRPr sz="8500" b="1" i="0">
                <a:solidFill>
                  <a:schemeClr val="bg1"/>
                </a:solidFill>
                <a:latin typeface="Arial Black" panose="020B0604020202020204" pitchFamily="34" charset="0"/>
              </a:defRPr>
            </a:lvl1pPr>
          </a:lstStyle>
          <a:p>
            <a:pPr lvl="0"/>
            <a:r>
              <a:rPr lang="en-US"/>
              <a:t>TITLE HERE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E65CF82-9C0C-911F-6D95-347340A6107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001963" y="3721100"/>
            <a:ext cx="4629539" cy="850900"/>
          </a:xfrm>
        </p:spPr>
        <p:txBody>
          <a:bodyPr>
            <a:noAutofit/>
          </a:bodyPr>
          <a:lstStyle>
            <a:lvl1pPr marL="0" indent="0">
              <a:buNone/>
              <a:defRPr sz="1700">
                <a:solidFill>
                  <a:schemeClr val="bg1"/>
                </a:solidFill>
              </a:defRPr>
            </a:lvl1pPr>
            <a:lvl2pPr marL="457200" indent="0">
              <a:buNone/>
              <a:defRPr sz="1700">
                <a:solidFill>
                  <a:schemeClr val="bg1"/>
                </a:solidFill>
              </a:defRPr>
            </a:lvl2pPr>
            <a:lvl3pPr marL="914400" indent="0">
              <a:buNone/>
              <a:defRPr sz="1700">
                <a:solidFill>
                  <a:schemeClr val="bg1"/>
                </a:solidFill>
              </a:defRPr>
            </a:lvl3pPr>
            <a:lvl4pPr marL="1371600" indent="0">
              <a:buNone/>
              <a:defRPr sz="1700">
                <a:solidFill>
                  <a:schemeClr val="bg1"/>
                </a:solidFill>
              </a:defRPr>
            </a:lvl4pPr>
            <a:lvl5pPr marL="1828800" indent="0">
              <a:buNone/>
              <a:defRPr sz="17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Presenter Name </a:t>
            </a:r>
            <a:br>
              <a:rPr lang="en-US"/>
            </a:br>
            <a:r>
              <a:rPr lang="en-US"/>
              <a:t>and/or subtitle info</a:t>
            </a:r>
          </a:p>
        </p:txBody>
      </p:sp>
    </p:spTree>
    <p:extLst>
      <p:ext uri="{BB962C8B-B14F-4D97-AF65-F5344CB8AC3E}">
        <p14:creationId xmlns:p14="http://schemas.microsoft.com/office/powerpoint/2010/main" val="14315328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35">
            <a:extLst>
              <a:ext uri="{FF2B5EF4-FFF2-40B4-BE49-F238E27FC236}">
                <a16:creationId xmlns:a16="http://schemas.microsoft.com/office/drawing/2014/main" id="{8CB81B63-B2CF-0755-B050-A7B8568B9F5E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-64384"/>
            <a:ext cx="12192000" cy="6916595"/>
          </a:xfrm>
          <a:prstGeom prst="roundRect">
            <a:avLst>
              <a:gd name="adj" fmla="val 0"/>
            </a:avLst>
          </a:prstGeom>
          <a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tIns="216000" anchor="t" anchorCtr="0">
            <a:noAutofit/>
          </a:bodyPr>
          <a:lstStyle>
            <a:lvl1pPr marL="0" indent="0" algn="ctr">
              <a:buNone/>
              <a:defRPr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Place image here</a:t>
            </a:r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id="{E9B5E329-883F-C300-ECCB-9FF337971BAB}"/>
              </a:ext>
            </a:extLst>
          </p:cNvPr>
          <p:cNvSpPr txBox="1">
            <a:spLocks/>
          </p:cNvSpPr>
          <p:nvPr userDrawn="1"/>
        </p:nvSpPr>
        <p:spPr>
          <a:xfrm>
            <a:off x="10424333" y="6502836"/>
            <a:ext cx="396240" cy="92333"/>
          </a:xfrm>
          <a:prstGeom prst="rect">
            <a:avLst/>
          </a:prstGeom>
        </p:spPr>
        <p:txBody>
          <a:bodyPr lIns="0" tIns="0" rIns="0" bIns="0" anchor="b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69B3A485-3E4C-41F9-8CEF-7981065CB3BC}" type="slidenum">
              <a:rPr kumimoji="0" lang="en-US" sz="6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‹#›</a:t>
            </a:fld>
            <a:endParaRPr kumimoji="0" lang="en-US" sz="6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F185AD1-1C47-B6F7-98C3-86180FDEC32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316344" y="6428388"/>
            <a:ext cx="614891" cy="164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2556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840C461-98D0-AD3E-DD8E-D7B9E324267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09994" y="6424891"/>
            <a:ext cx="627955" cy="168089"/>
          </a:xfrm>
          <a:prstGeom prst="rect">
            <a:avLst/>
          </a:prstGeom>
        </p:spPr>
      </p:pic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id="{B4CABF91-301C-B555-44B7-D25F471C2920}"/>
              </a:ext>
            </a:extLst>
          </p:cNvPr>
          <p:cNvSpPr txBox="1">
            <a:spLocks/>
          </p:cNvSpPr>
          <p:nvPr userDrawn="1"/>
        </p:nvSpPr>
        <p:spPr>
          <a:xfrm>
            <a:off x="10424333" y="6502836"/>
            <a:ext cx="396240" cy="92333"/>
          </a:xfrm>
          <a:prstGeom prst="rect">
            <a:avLst/>
          </a:prstGeom>
        </p:spPr>
        <p:txBody>
          <a:bodyPr lIns="0" tIns="0" rIns="0" bIns="0" anchor="b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69B3A485-3E4C-41F9-8CEF-7981065CB3BC}" type="slidenum">
              <a:rPr kumimoji="0" lang="en-US" sz="6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‹#›</a:t>
            </a:fld>
            <a:endParaRPr kumimoji="0" lang="en-US" sz="6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5009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840C461-98D0-AD3E-DD8E-D7B9E324267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09994" y="6424891"/>
            <a:ext cx="627955" cy="168089"/>
          </a:xfrm>
          <a:prstGeom prst="rect">
            <a:avLst/>
          </a:prstGeom>
        </p:spPr>
      </p:pic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id="{B4CABF91-301C-B555-44B7-D25F471C2920}"/>
              </a:ext>
            </a:extLst>
          </p:cNvPr>
          <p:cNvSpPr txBox="1">
            <a:spLocks/>
          </p:cNvSpPr>
          <p:nvPr userDrawn="1"/>
        </p:nvSpPr>
        <p:spPr>
          <a:xfrm>
            <a:off x="10424333" y="6502836"/>
            <a:ext cx="396240" cy="92333"/>
          </a:xfrm>
          <a:prstGeom prst="rect">
            <a:avLst/>
          </a:prstGeom>
        </p:spPr>
        <p:txBody>
          <a:bodyPr lIns="0" tIns="0" rIns="0" bIns="0" anchor="b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69B3A485-3E4C-41F9-8CEF-7981065CB3BC}" type="slidenum">
              <a:rPr kumimoji="0" lang="en-US" sz="6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‹#›</a:t>
            </a:fld>
            <a:endParaRPr kumimoji="0" lang="en-US" sz="6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1789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6571845-346D-18CA-B0FD-F97663F4BB12}"/>
              </a:ext>
            </a:extLst>
          </p:cNvPr>
          <p:cNvSpPr/>
          <p:nvPr userDrawn="1"/>
        </p:nvSpPr>
        <p:spPr>
          <a:xfrm>
            <a:off x="0" y="0"/>
            <a:ext cx="7814930" cy="6857999"/>
          </a:xfrm>
          <a:prstGeom prst="rect">
            <a:avLst/>
          </a:prstGeom>
          <a:solidFill>
            <a:srgbClr val="FFFBE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00BEA1D-151E-00CD-A398-B977208C6F1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09994" y="6424891"/>
            <a:ext cx="627955" cy="168089"/>
          </a:xfrm>
          <a:prstGeom prst="rect">
            <a:avLst/>
          </a:prstGeom>
        </p:spPr>
      </p:pic>
      <p:sp>
        <p:nvSpPr>
          <p:cNvPr id="3" name="Slide Number Placeholder 17">
            <a:extLst>
              <a:ext uri="{FF2B5EF4-FFF2-40B4-BE49-F238E27FC236}">
                <a16:creationId xmlns:a16="http://schemas.microsoft.com/office/drawing/2014/main" id="{7BE79905-B0FB-3F45-EDCA-1D736992BA26}"/>
              </a:ext>
            </a:extLst>
          </p:cNvPr>
          <p:cNvSpPr txBox="1">
            <a:spLocks/>
          </p:cNvSpPr>
          <p:nvPr userDrawn="1"/>
        </p:nvSpPr>
        <p:spPr>
          <a:xfrm>
            <a:off x="10424333" y="6502836"/>
            <a:ext cx="396240" cy="92333"/>
          </a:xfrm>
          <a:prstGeom prst="rect">
            <a:avLst/>
          </a:prstGeom>
        </p:spPr>
        <p:txBody>
          <a:bodyPr lIns="0" tIns="0" rIns="0" bIns="0" anchor="b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69B3A485-3E4C-41F9-8CEF-7981065CB3BC}" type="slidenum">
              <a:rPr kumimoji="0" lang="en-US" sz="6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‹#›</a:t>
            </a:fld>
            <a:endParaRPr kumimoji="0" lang="en-US" sz="6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51381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348CE37-03C4-14AB-0409-F2164E05D92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0B4EB56-F4B2-4EE4-74BE-6CF789F3058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01585" y="1288211"/>
            <a:ext cx="7051063" cy="2432265"/>
          </a:xfrm>
        </p:spPr>
        <p:txBody>
          <a:bodyPr anchor="b">
            <a:normAutofit/>
          </a:bodyPr>
          <a:lstStyle>
            <a:lvl1pPr marL="0" indent="0">
              <a:lnSpc>
                <a:spcPct val="75000"/>
              </a:lnSpc>
              <a:buNone/>
              <a:defRPr sz="8500" b="1" i="0">
                <a:solidFill>
                  <a:schemeClr val="tx1"/>
                </a:solidFill>
                <a:latin typeface="Arial Black" panose="020B0604020202020204" pitchFamily="34" charset="0"/>
              </a:defRPr>
            </a:lvl1pPr>
          </a:lstStyle>
          <a:p>
            <a:pPr lvl="0"/>
            <a:r>
              <a:rPr lang="en-US"/>
              <a:t>TITLE HERE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E65CF82-9C0C-911F-6D95-347340A6107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001963" y="3721100"/>
            <a:ext cx="4629539" cy="850900"/>
          </a:xfrm>
        </p:spPr>
        <p:txBody>
          <a:bodyPr>
            <a:noAutofit/>
          </a:bodyPr>
          <a:lstStyle>
            <a:lvl1pPr marL="0" indent="0">
              <a:buNone/>
              <a:defRPr sz="1700">
                <a:solidFill>
                  <a:schemeClr val="tx1"/>
                </a:solidFill>
              </a:defRPr>
            </a:lvl1pPr>
            <a:lvl2pPr marL="457200" indent="0">
              <a:buNone/>
              <a:defRPr sz="1700">
                <a:solidFill>
                  <a:schemeClr val="bg1"/>
                </a:solidFill>
              </a:defRPr>
            </a:lvl2pPr>
            <a:lvl3pPr marL="914400" indent="0">
              <a:buNone/>
              <a:defRPr sz="1700">
                <a:solidFill>
                  <a:schemeClr val="bg1"/>
                </a:solidFill>
              </a:defRPr>
            </a:lvl3pPr>
            <a:lvl4pPr marL="1371600" indent="0">
              <a:buNone/>
              <a:defRPr sz="1700">
                <a:solidFill>
                  <a:schemeClr val="bg1"/>
                </a:solidFill>
              </a:defRPr>
            </a:lvl4pPr>
            <a:lvl5pPr marL="1828800" indent="0">
              <a:buNone/>
              <a:defRPr sz="17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Presenter Name </a:t>
            </a:r>
            <a:br>
              <a:rPr lang="en-US"/>
            </a:br>
            <a:r>
              <a:rPr lang="en-US"/>
              <a:t>and/or subtitle info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03799D8-D42C-9C4E-A3B4-549B8118700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3498583" y="5665220"/>
            <a:ext cx="5288777" cy="61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5007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0B4EB56-F4B2-4EE4-74BE-6CF789F3058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01585" y="1288211"/>
            <a:ext cx="7051063" cy="2432265"/>
          </a:xfrm>
        </p:spPr>
        <p:txBody>
          <a:bodyPr anchor="b">
            <a:normAutofit/>
          </a:bodyPr>
          <a:lstStyle>
            <a:lvl1pPr marL="0" indent="0">
              <a:lnSpc>
                <a:spcPct val="75000"/>
              </a:lnSpc>
              <a:buNone/>
              <a:defRPr sz="8500" b="1" i="0">
                <a:solidFill>
                  <a:schemeClr val="tx1"/>
                </a:solidFill>
                <a:latin typeface="Arial Black" panose="020B0604020202020204" pitchFamily="34" charset="0"/>
              </a:defRPr>
            </a:lvl1pPr>
          </a:lstStyle>
          <a:p>
            <a:pPr lvl="0"/>
            <a:r>
              <a:rPr lang="en-US"/>
              <a:t>TITLE HERE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E65CF82-9C0C-911F-6D95-347340A6107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001963" y="3721100"/>
            <a:ext cx="4629539" cy="850900"/>
          </a:xfrm>
        </p:spPr>
        <p:txBody>
          <a:bodyPr>
            <a:noAutofit/>
          </a:bodyPr>
          <a:lstStyle>
            <a:lvl1pPr marL="0" indent="0">
              <a:buNone/>
              <a:defRPr sz="1700">
                <a:solidFill>
                  <a:schemeClr val="tx1"/>
                </a:solidFill>
              </a:defRPr>
            </a:lvl1pPr>
            <a:lvl2pPr marL="457200" indent="0">
              <a:buNone/>
              <a:defRPr sz="1700">
                <a:solidFill>
                  <a:schemeClr val="bg1"/>
                </a:solidFill>
              </a:defRPr>
            </a:lvl2pPr>
            <a:lvl3pPr marL="914400" indent="0">
              <a:buNone/>
              <a:defRPr sz="1700">
                <a:solidFill>
                  <a:schemeClr val="bg1"/>
                </a:solidFill>
              </a:defRPr>
            </a:lvl3pPr>
            <a:lvl4pPr marL="1371600" indent="0">
              <a:buNone/>
              <a:defRPr sz="1700">
                <a:solidFill>
                  <a:schemeClr val="bg1"/>
                </a:solidFill>
              </a:defRPr>
            </a:lvl4pPr>
            <a:lvl5pPr marL="1828800" indent="0">
              <a:buNone/>
              <a:defRPr sz="17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Presenter Name </a:t>
            </a:r>
            <a:br>
              <a:rPr lang="en-US"/>
            </a:br>
            <a:r>
              <a:rPr lang="en-US"/>
              <a:t>and/or subtitle info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1601DA6-2AD2-82DC-97AB-F07D874AD86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498583" y="5665220"/>
            <a:ext cx="5288777" cy="61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6681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ack rectangular object with a black background&#10;&#10;Description automatically generated">
            <a:extLst>
              <a:ext uri="{FF2B5EF4-FFF2-40B4-BE49-F238E27FC236}">
                <a16:creationId xmlns:a16="http://schemas.microsoft.com/office/drawing/2014/main" id="{FCCC2C96-593F-6DB9-4145-482E1DDCF4A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0B4EB56-F4B2-4EE4-74BE-6CF789F3058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01585" y="1288211"/>
            <a:ext cx="7051063" cy="2432265"/>
          </a:xfrm>
        </p:spPr>
        <p:txBody>
          <a:bodyPr anchor="b">
            <a:normAutofit/>
          </a:bodyPr>
          <a:lstStyle>
            <a:lvl1pPr marL="0" indent="0">
              <a:lnSpc>
                <a:spcPct val="75000"/>
              </a:lnSpc>
              <a:buNone/>
              <a:defRPr sz="8500" b="1" i="0">
                <a:solidFill>
                  <a:schemeClr val="tx1"/>
                </a:solidFill>
                <a:latin typeface="Arial Black" panose="020B0604020202020204" pitchFamily="34" charset="0"/>
              </a:defRPr>
            </a:lvl1pPr>
          </a:lstStyle>
          <a:p>
            <a:pPr lvl="0"/>
            <a:r>
              <a:rPr lang="en-US"/>
              <a:t>TITLE HERE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E65CF82-9C0C-911F-6D95-347340A6107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001963" y="3721100"/>
            <a:ext cx="4629539" cy="850900"/>
          </a:xfrm>
        </p:spPr>
        <p:txBody>
          <a:bodyPr>
            <a:noAutofit/>
          </a:bodyPr>
          <a:lstStyle>
            <a:lvl1pPr marL="0" indent="0">
              <a:buNone/>
              <a:defRPr sz="1700">
                <a:solidFill>
                  <a:schemeClr val="tx1"/>
                </a:solidFill>
              </a:defRPr>
            </a:lvl1pPr>
            <a:lvl2pPr marL="457200" indent="0">
              <a:buNone/>
              <a:defRPr sz="1700">
                <a:solidFill>
                  <a:schemeClr val="bg1"/>
                </a:solidFill>
              </a:defRPr>
            </a:lvl2pPr>
            <a:lvl3pPr marL="914400" indent="0">
              <a:buNone/>
              <a:defRPr sz="1700">
                <a:solidFill>
                  <a:schemeClr val="bg1"/>
                </a:solidFill>
              </a:defRPr>
            </a:lvl3pPr>
            <a:lvl4pPr marL="1371600" indent="0">
              <a:buNone/>
              <a:defRPr sz="1700">
                <a:solidFill>
                  <a:schemeClr val="bg1"/>
                </a:solidFill>
              </a:defRPr>
            </a:lvl4pPr>
            <a:lvl5pPr marL="1828800" indent="0">
              <a:buNone/>
              <a:defRPr sz="17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Presenter Name </a:t>
            </a:r>
            <a:br>
              <a:rPr lang="en-US"/>
            </a:br>
            <a:r>
              <a:rPr lang="en-US"/>
              <a:t>and/or subtitle info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03799D8-D42C-9C4E-A3B4-549B8118700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3498583" y="5665220"/>
            <a:ext cx="5288777" cy="61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7278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14620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tx1">
                    <a:tint val="82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E2B7EFC-B0B2-2B44-88E1-DB4F586B99A8}" type="datetimeFigureOut">
              <a:rPr lang="en-US" smtClean="0"/>
              <a:pPr/>
              <a:t>5/2/2025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1" i="0">
                <a:solidFill>
                  <a:schemeClr val="tx1">
                    <a:tint val="82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>
                <a:solidFill>
                  <a:schemeClr val="tx1">
                    <a:tint val="82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C0DD2A9-705E-9947-A726-200CE6FDDE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506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14" r:id="rId3"/>
    <p:sldLayoutId id="2147483715" r:id="rId4"/>
    <p:sldLayoutId id="2147483754" r:id="rId5"/>
    <p:sldLayoutId id="2147483716" r:id="rId6"/>
    <p:sldLayoutId id="2147483709" r:id="rId7"/>
    <p:sldLayoutId id="2147483717" r:id="rId8"/>
    <p:sldLayoutId id="2147483718" r:id="rId9"/>
    <p:sldLayoutId id="2147483719" r:id="rId10"/>
    <p:sldLayoutId id="2147483720" r:id="rId11"/>
    <p:sldLayoutId id="2147483762" r:id="rId12"/>
    <p:sldLayoutId id="2147483697" r:id="rId13"/>
    <p:sldLayoutId id="2147483748" r:id="rId14"/>
    <p:sldLayoutId id="2147483749" r:id="rId15"/>
    <p:sldLayoutId id="2147483691" r:id="rId16"/>
    <p:sldLayoutId id="2147483702" r:id="rId17"/>
    <p:sldLayoutId id="2147483721" r:id="rId18"/>
    <p:sldLayoutId id="2147483722" r:id="rId19"/>
    <p:sldLayoutId id="2147483696" r:id="rId20"/>
    <p:sldLayoutId id="2147483724" r:id="rId21"/>
    <p:sldLayoutId id="2147483725" r:id="rId22"/>
    <p:sldLayoutId id="2147483727" r:id="rId23"/>
    <p:sldLayoutId id="2147483726" r:id="rId24"/>
    <p:sldLayoutId id="2147483755" r:id="rId25"/>
    <p:sldLayoutId id="2147483729" r:id="rId26"/>
    <p:sldLayoutId id="2147483728" r:id="rId27"/>
    <p:sldLayoutId id="2147483711" r:id="rId28"/>
    <p:sldLayoutId id="2147483751" r:id="rId29"/>
    <p:sldLayoutId id="2147483731" r:id="rId30"/>
    <p:sldLayoutId id="2147483732" r:id="rId31"/>
    <p:sldLayoutId id="2147483730" r:id="rId32"/>
    <p:sldLayoutId id="2147483713" r:id="rId33"/>
    <p:sldLayoutId id="2147483740" r:id="rId34"/>
    <p:sldLayoutId id="2147483741" r:id="rId35"/>
    <p:sldLayoutId id="2147483742" r:id="rId36"/>
    <p:sldLayoutId id="2147483733" r:id="rId37"/>
    <p:sldLayoutId id="2147483736" r:id="rId38"/>
    <p:sldLayoutId id="2147483737" r:id="rId39"/>
    <p:sldLayoutId id="2147483761" r:id="rId40"/>
    <p:sldLayoutId id="2147483738" r:id="rId41"/>
    <p:sldLayoutId id="2147483723" r:id="rId42"/>
    <p:sldLayoutId id="2147483734" r:id="rId43"/>
    <p:sldLayoutId id="2147483735" r:id="rId44"/>
    <p:sldLayoutId id="2147483739" r:id="rId45"/>
    <p:sldLayoutId id="2147483698" r:id="rId46"/>
    <p:sldLayoutId id="2147483753" r:id="rId47"/>
    <p:sldLayoutId id="2147483699" r:id="rId48"/>
    <p:sldLayoutId id="2147483700" r:id="rId49"/>
    <p:sldLayoutId id="2147483752" r:id="rId50"/>
    <p:sldLayoutId id="2147483763" r:id="rId51"/>
    <p:sldLayoutId id="2147483746" r:id="rId52"/>
    <p:sldLayoutId id="2147483710" r:id="rId53"/>
    <p:sldLayoutId id="2147483757" r:id="rId54"/>
    <p:sldLayoutId id="2147483760" r:id="rId55"/>
    <p:sldLayoutId id="2147483758" r:id="rId56"/>
    <p:sldLayoutId id="2147483759" r:id="rId57"/>
    <p:sldLayoutId id="2147483706" r:id="rId58"/>
    <p:sldLayoutId id="2147483747" r:id="rId59"/>
    <p:sldLayoutId id="2147483705" r:id="rId60"/>
    <p:sldLayoutId id="2147483756" r:id="rId61"/>
    <p:sldLayoutId id="2147483750" r:id="rId62"/>
    <p:sldLayoutId id="2147483701" r:id="rId6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500" b="1" i="0" kern="1200">
          <a:solidFill>
            <a:schemeClr val="tx1"/>
          </a:solidFill>
          <a:latin typeface="Arial Black" panose="020B06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200" b="1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b="1" i="0" kern="1200">
          <a:solidFill>
            <a:schemeClr val="accent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i="0" kern="1200">
          <a:solidFill>
            <a:schemeClr val="tx1"/>
          </a:solidFill>
          <a:latin typeface="Gotham Bold" pitchFamily="2" charset="0"/>
          <a:ea typeface="+mn-ea"/>
          <a:cs typeface="Gotham Bold" pitchFamily="2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i="0" kern="1200">
          <a:solidFill>
            <a:schemeClr val="tx1"/>
          </a:solidFill>
          <a:latin typeface="Gotham Bold" pitchFamily="2" charset="0"/>
          <a:ea typeface="+mn-ea"/>
          <a:cs typeface="Gotham Bold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8C53A3-D0EA-E87C-C3E7-E196791DC09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96348" y="563656"/>
            <a:ext cx="11187485" cy="2865344"/>
          </a:xfrm>
        </p:spPr>
        <p:txBody>
          <a:bodyPr>
            <a:normAutofit/>
          </a:bodyPr>
          <a:lstStyle/>
          <a:p>
            <a:pPr algn="ctr"/>
            <a:r>
              <a:rPr lang="en-US" sz="5000">
                <a:latin typeface="Arial Black"/>
                <a:cs typeface="Arial"/>
              </a:rPr>
              <a:t>Store Event Scheduling &amp; Retail Mobile Queuing</a:t>
            </a:r>
            <a:endParaRPr lang="en-US" sz="5000"/>
          </a:p>
        </p:txBody>
      </p:sp>
    </p:spTree>
    <p:extLst>
      <p:ext uri="{BB962C8B-B14F-4D97-AF65-F5344CB8AC3E}">
        <p14:creationId xmlns:p14="http://schemas.microsoft.com/office/powerpoint/2010/main" val="24968326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E56D9E-651E-7DBE-D917-D0AA51B0FC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64EF8B64-C76D-767C-3B65-FAF115D3CC71}"/>
              </a:ext>
            </a:extLst>
          </p:cNvPr>
          <p:cNvSpPr txBox="1"/>
          <p:nvPr/>
        </p:nvSpPr>
        <p:spPr>
          <a:xfrm>
            <a:off x="9947082" y="5993889"/>
            <a:ext cx="2076165" cy="67710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08F07DF2-682B-1351-8723-F1AF7109E6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8413" y="316533"/>
            <a:ext cx="3956858" cy="457200"/>
          </a:xfrm>
        </p:spPr>
        <p:txBody>
          <a:bodyPr/>
          <a:lstStyle/>
          <a:p>
            <a:r>
              <a:rPr lang="en-US" sz="2400">
                <a:latin typeface="Arial Black"/>
              </a:rPr>
              <a:t>Problem Statement</a:t>
            </a:r>
            <a:endParaRPr lang="en-US" sz="2400"/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46D3608E-794E-BA5D-554A-6C7F3D580891}"/>
              </a:ext>
            </a:extLst>
          </p:cNvPr>
          <p:cNvSpPr txBox="1">
            <a:spLocks/>
          </p:cNvSpPr>
          <p:nvPr/>
        </p:nvSpPr>
        <p:spPr>
          <a:xfrm>
            <a:off x="5253729" y="316533"/>
            <a:ext cx="2736842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i="0" kern="1200">
                <a:solidFill>
                  <a:schemeClr val="tx1"/>
                </a:solidFill>
                <a:latin typeface="Arial Black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en-US" sz="2400">
                <a:latin typeface="Arial Black"/>
              </a:rPr>
              <a:t>Use Case</a:t>
            </a:r>
            <a:endParaRPr lang="en-US" sz="2400"/>
          </a:p>
        </p:txBody>
      </p:sp>
      <p:sp>
        <p:nvSpPr>
          <p:cNvPr id="12" name="Title 2">
            <a:extLst>
              <a:ext uri="{FF2B5EF4-FFF2-40B4-BE49-F238E27FC236}">
                <a16:creationId xmlns:a16="http://schemas.microsoft.com/office/drawing/2014/main" id="{61BF7F2F-F9FD-4EAC-B159-2944F8B4F312}"/>
              </a:ext>
            </a:extLst>
          </p:cNvPr>
          <p:cNvSpPr txBox="1">
            <a:spLocks/>
          </p:cNvSpPr>
          <p:nvPr/>
        </p:nvSpPr>
        <p:spPr>
          <a:xfrm>
            <a:off x="8779265" y="316533"/>
            <a:ext cx="2736842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i="0" kern="1200">
                <a:solidFill>
                  <a:schemeClr val="tx1"/>
                </a:solidFill>
                <a:latin typeface="Arial Black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en-US" sz="2400">
                <a:latin typeface="Arial Black"/>
              </a:rPr>
              <a:t>Value</a:t>
            </a:r>
            <a:endParaRPr lang="en-US" sz="24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D21ACEA-CF56-D451-F97E-1AC1309D23C3}"/>
              </a:ext>
            </a:extLst>
          </p:cNvPr>
          <p:cNvSpPr txBox="1"/>
          <p:nvPr/>
        </p:nvSpPr>
        <p:spPr>
          <a:xfrm>
            <a:off x="8779264" y="1416816"/>
            <a:ext cx="2656727" cy="1000244"/>
          </a:xfrm>
          <a:prstGeom prst="roundRect">
            <a:avLst>
              <a:gd name="adj" fmla="val 8663"/>
            </a:avLst>
          </a:prstGeom>
          <a:solidFill>
            <a:srgbClr val="B9BD76"/>
          </a:solidFill>
        </p:spPr>
        <p:txBody>
          <a:bodyPr wrap="square" lIns="91440" tIns="45720" rIns="91440" bIns="45720" rtlCol="0" anchor="ctr">
            <a:spAutoFit/>
          </a:bodyPr>
          <a:lstStyle/>
          <a:p>
            <a:pPr algn="ctr"/>
            <a:r>
              <a:rPr lang="en-US" sz="1200" b="1">
                <a:solidFill>
                  <a:srgbClr val="333E47"/>
                </a:solidFill>
              </a:rPr>
              <a:t>Increase revenue &amp; improve consumer experience/NPS</a:t>
            </a:r>
          </a:p>
          <a:p>
            <a:pPr algn="ctr"/>
            <a:endParaRPr lang="en-US" sz="1600" b="1">
              <a:solidFill>
                <a:srgbClr val="333E47"/>
              </a:solidFill>
            </a:endParaRPr>
          </a:p>
          <a:p>
            <a:pPr algn="ctr"/>
            <a:r>
              <a:rPr lang="en-US" sz="1600" b="1">
                <a:solidFill>
                  <a:srgbClr val="333E47"/>
                </a:solidFill>
              </a:rPr>
              <a:t>300-400k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99E2C72-8042-4DA0-2679-9E3864C68331}"/>
              </a:ext>
            </a:extLst>
          </p:cNvPr>
          <p:cNvSpPr txBox="1"/>
          <p:nvPr/>
        </p:nvSpPr>
        <p:spPr>
          <a:xfrm>
            <a:off x="8779265" y="2605207"/>
            <a:ext cx="2656727" cy="927080"/>
          </a:xfrm>
          <a:prstGeom prst="roundRect">
            <a:avLst>
              <a:gd name="adj" fmla="val 6573"/>
            </a:avLst>
          </a:prstGeom>
          <a:solidFill>
            <a:srgbClr val="E4CA7D"/>
          </a:solidFill>
        </p:spPr>
        <p:txBody>
          <a:bodyPr wrap="square" lIns="91440" tIns="45720" rIns="91440" bIns="45720" rtlCol="0" anchor="ctr">
            <a:spAutoFit/>
          </a:bodyPr>
          <a:lstStyle/>
          <a:p>
            <a:pPr algn="ctr"/>
            <a:r>
              <a:rPr lang="en-US" sz="1200" b="1"/>
              <a:t>Increase customer capture, generate event revenue, and drive meaningful consumer engagement</a:t>
            </a:r>
          </a:p>
          <a:p>
            <a:pPr algn="ctr"/>
            <a:r>
              <a:rPr lang="en-US" sz="1600" b="1"/>
              <a:t>51-77k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BCB2B5F-EF82-6732-983C-549445572C49}"/>
              </a:ext>
            </a:extLst>
          </p:cNvPr>
          <p:cNvSpPr txBox="1"/>
          <p:nvPr/>
        </p:nvSpPr>
        <p:spPr>
          <a:xfrm>
            <a:off x="8796040" y="3738111"/>
            <a:ext cx="2656727" cy="991017"/>
          </a:xfrm>
          <a:prstGeom prst="roundRect">
            <a:avLst>
              <a:gd name="adj" fmla="val 7722"/>
            </a:avLst>
          </a:prstGeom>
          <a:solidFill>
            <a:srgbClr val="CF8C80"/>
          </a:solidFill>
        </p:spPr>
        <p:txBody>
          <a:bodyPr wrap="square" lIns="91440" tIns="45720" rIns="91440" bIns="45720" rtlCol="0" anchor="ctr">
            <a:spAutoFit/>
          </a:bodyPr>
          <a:lstStyle/>
          <a:p>
            <a:pPr algn="ctr"/>
            <a:r>
              <a:rPr lang="en-US" sz="1200" b="1"/>
              <a:t>Drive traffic to stores and elevate VIP events &amp; in-store experiences</a:t>
            </a:r>
          </a:p>
          <a:p>
            <a:pPr algn="ctr"/>
            <a:endParaRPr lang="en-US" sz="800" b="1"/>
          </a:p>
          <a:p>
            <a:pPr algn="ctr"/>
            <a:endParaRPr lang="en-US" sz="800" b="1"/>
          </a:p>
          <a:p>
            <a:pPr algn="ctr"/>
            <a:r>
              <a:rPr lang="en-US" sz="1600" b="1"/>
              <a:t>46k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A1796F6-91E8-9F98-2C01-A5230AEF59A9}"/>
              </a:ext>
            </a:extLst>
          </p:cNvPr>
          <p:cNvSpPr txBox="1"/>
          <p:nvPr/>
        </p:nvSpPr>
        <p:spPr>
          <a:xfrm>
            <a:off x="8796040" y="4869649"/>
            <a:ext cx="2656727" cy="993190"/>
          </a:xfrm>
          <a:prstGeom prst="roundRect">
            <a:avLst>
              <a:gd name="adj" fmla="val 9561"/>
            </a:avLst>
          </a:prstGeom>
          <a:solidFill>
            <a:srgbClr val="9DBBA4"/>
          </a:solidFill>
        </p:spPr>
        <p:txBody>
          <a:bodyPr wrap="square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1" u="none" strike="noStrike" kern="1200" cap="none" spc="0" normalizeH="0" baseline="0" noProof="0">
              <a:ln>
                <a:noFill/>
              </a:ln>
              <a:solidFill>
                <a:srgbClr val="333E47"/>
              </a:solidFill>
              <a:effectLst/>
              <a:uLnTx/>
              <a:uFillTx/>
              <a:latin typeface="Aptos" panose="02110004020202020204"/>
              <a:ea typeface="+mn-ea"/>
              <a:cs typeface="Quire Sans" panose="020B0502040204020203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u="none" strike="noStrike" kern="1200" cap="none" spc="0" normalizeH="0" baseline="0" noProof="0">
                <a:ln>
                  <a:noFill/>
                </a:ln>
                <a:solidFill>
                  <a:srgbClr val="333E47"/>
                </a:solidFill>
                <a:effectLst/>
                <a:uLnTx/>
                <a:uFillTx/>
                <a:latin typeface="Aptos" panose="02110004020202020204"/>
                <a:ea typeface="+mn-ea"/>
                <a:cs typeface="Quire Sans" panose="020B0502040204020203" pitchFamily="34" charset="0"/>
              </a:rPr>
              <a:t>POS/CRM integration enables enhanced data analytics capabilities and increases LTV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1" i="1" u="none" strike="noStrike" kern="1200" cap="none" spc="0" normalizeH="0" baseline="0" noProof="0">
              <a:ln>
                <a:noFill/>
              </a:ln>
              <a:solidFill>
                <a:srgbClr val="333E47"/>
              </a:solidFill>
              <a:effectLst/>
              <a:uLnTx/>
              <a:uFillTx/>
              <a:latin typeface="Aptos" panose="02110004020202020204"/>
              <a:ea typeface="+mn-ea"/>
              <a:cs typeface="Quire Sans" panose="020B0502040204020203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A41DAFD-AD37-EC45-E520-C0E35696335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143" b="37877"/>
          <a:stretch/>
        </p:blipFill>
        <p:spPr>
          <a:xfrm>
            <a:off x="7967379" y="3277719"/>
            <a:ext cx="930102" cy="579228"/>
          </a:xfrm>
          <a:prstGeom prst="rect">
            <a:avLst/>
          </a:prstGeom>
        </p:spPr>
      </p:pic>
      <p:pic>
        <p:nvPicPr>
          <p:cNvPr id="11" name="Picture 10" descr="A diagram with icons and numbers&#10;&#10;AI-generated content may be incorrect.">
            <a:extLst>
              <a:ext uri="{FF2B5EF4-FFF2-40B4-BE49-F238E27FC236}">
                <a16:creationId xmlns:a16="http://schemas.microsoft.com/office/drawing/2014/main" id="{F057CCD8-A583-FE5B-FA57-96167DA74D0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5169" t="15536" r="15107" b="12660"/>
          <a:stretch/>
        </p:blipFill>
        <p:spPr>
          <a:xfrm>
            <a:off x="956345" y="1208015"/>
            <a:ext cx="7290033" cy="492433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B761EC9-085D-FD73-43A2-5C90B3A1B5F7}"/>
              </a:ext>
            </a:extLst>
          </p:cNvPr>
          <p:cNvSpPr txBox="1"/>
          <p:nvPr/>
        </p:nvSpPr>
        <p:spPr>
          <a:xfrm>
            <a:off x="2141289" y="1557349"/>
            <a:ext cx="1457587" cy="6924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50" b="1">
                <a:solidFill>
                  <a:srgbClr val="333E47"/>
                </a:solidFill>
                <a:latin typeface="Aptos" panose="02110004020202020204"/>
              </a:rPr>
              <a:t>We lose consumers to long lines.</a:t>
            </a:r>
            <a:endParaRPr kumimoji="0" lang="en-US" sz="1250" b="1" i="0" u="none" strike="noStrike" kern="1200" cap="none" spc="0" normalizeH="0" baseline="0" noProof="0">
              <a:ln>
                <a:noFill/>
              </a:ln>
              <a:solidFill>
                <a:srgbClr val="333E47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72A3E62-B50A-D71F-ECE4-74FEF0F30D06}"/>
              </a:ext>
            </a:extLst>
          </p:cNvPr>
          <p:cNvSpPr txBox="1"/>
          <p:nvPr/>
        </p:nvSpPr>
        <p:spPr>
          <a:xfrm>
            <a:off x="6444271" y="1511176"/>
            <a:ext cx="1523108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50" b="1">
                <a:solidFill>
                  <a:srgbClr val="333E47"/>
                </a:solidFill>
                <a:latin typeface="Aptos" panose="02110004020202020204"/>
              </a:rPr>
              <a:t>Manage lines and better serve consumers during Peak. </a:t>
            </a:r>
            <a:endParaRPr kumimoji="0" lang="en-US" sz="1250" b="1" i="0" u="none" strike="noStrike" kern="1200" cap="none" spc="0" normalizeH="0" baseline="0" noProof="0">
              <a:ln>
                <a:noFill/>
              </a:ln>
              <a:solidFill>
                <a:srgbClr val="333E47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5F71A78-8D94-C66D-0FED-6001FD610891}"/>
              </a:ext>
            </a:extLst>
          </p:cNvPr>
          <p:cNvSpPr txBox="1"/>
          <p:nvPr/>
        </p:nvSpPr>
        <p:spPr>
          <a:xfrm>
            <a:off x="2081915" y="2630422"/>
            <a:ext cx="1643445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50" b="1">
                <a:solidFill>
                  <a:srgbClr val="333E47"/>
                </a:solidFill>
                <a:latin typeface="Aptos" panose="02110004020202020204"/>
              </a:rPr>
              <a:t>It’s difficult to invite, register, and track consumers at retail events.</a:t>
            </a:r>
            <a:endParaRPr kumimoji="0" lang="en-US" sz="1250" b="1" i="0" u="none" strike="noStrike" kern="1200" cap="none" spc="0" normalizeH="0" baseline="0" noProof="0">
              <a:ln>
                <a:noFill/>
              </a:ln>
              <a:solidFill>
                <a:srgbClr val="333E47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1D2FEA0-3629-E2C9-0210-D99254AF6BEE}"/>
              </a:ext>
            </a:extLst>
          </p:cNvPr>
          <p:cNvSpPr txBox="1"/>
          <p:nvPr/>
        </p:nvSpPr>
        <p:spPr>
          <a:xfrm>
            <a:off x="6444271" y="2630204"/>
            <a:ext cx="1523108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50" b="1">
                <a:solidFill>
                  <a:srgbClr val="333E47"/>
                </a:solidFill>
                <a:latin typeface="Aptos" panose="02110004020202020204"/>
              </a:rPr>
              <a:t>Enable stores to manage events &amp; build community (e.g., run clubs).</a:t>
            </a:r>
            <a:endParaRPr kumimoji="0" lang="en-US" sz="1250" b="1" i="0" u="none" strike="noStrike" kern="1200" cap="none" spc="0" normalizeH="0" baseline="0" noProof="0">
              <a:ln>
                <a:noFill/>
              </a:ln>
              <a:solidFill>
                <a:srgbClr val="333E47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515CA9C-FCAC-F16E-1CC3-C3B4559CE949}"/>
              </a:ext>
            </a:extLst>
          </p:cNvPr>
          <p:cNvSpPr txBox="1"/>
          <p:nvPr/>
        </p:nvSpPr>
        <p:spPr>
          <a:xfrm>
            <a:off x="1968123" y="3711952"/>
            <a:ext cx="1769338" cy="10541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50" b="1">
                <a:solidFill>
                  <a:srgbClr val="333E47"/>
                </a:solidFill>
                <a:latin typeface="Aptos" panose="02110004020202020204"/>
              </a:rPr>
              <a:t>We lack VIP event check-in (e.g., Feel House) and retail  appointment capabilities.</a:t>
            </a:r>
            <a:endParaRPr kumimoji="0" lang="en-US" sz="1250" b="1" i="0" u="none" strike="noStrike" kern="1200" cap="none" spc="0" normalizeH="0" baseline="0" noProof="0">
              <a:ln>
                <a:noFill/>
              </a:ln>
              <a:solidFill>
                <a:srgbClr val="333E47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FA429EF-B797-2C6C-2CD7-082BF8D190E9}"/>
              </a:ext>
            </a:extLst>
          </p:cNvPr>
          <p:cNvSpPr txBox="1"/>
          <p:nvPr/>
        </p:nvSpPr>
        <p:spPr>
          <a:xfrm>
            <a:off x="6321157" y="3782236"/>
            <a:ext cx="1769337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50" b="1">
                <a:solidFill>
                  <a:srgbClr val="333E47"/>
                </a:solidFill>
                <a:latin typeface="Aptos" panose="02110004020202020204"/>
              </a:rPr>
              <a:t>Offer VIP event check-in and personalized shopping at flagships.</a:t>
            </a:r>
            <a:endParaRPr kumimoji="0" lang="en-US" sz="1250" b="1" i="0" u="none" strike="noStrike" kern="1200" cap="none" spc="0" normalizeH="0" baseline="0" noProof="0">
              <a:ln>
                <a:noFill/>
              </a:ln>
              <a:solidFill>
                <a:srgbClr val="333E47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CB73097-61DC-3B43-BBED-ECBF0DB7AD4E}"/>
              </a:ext>
            </a:extLst>
          </p:cNvPr>
          <p:cNvSpPr txBox="1"/>
          <p:nvPr/>
        </p:nvSpPr>
        <p:spPr>
          <a:xfrm>
            <a:off x="2090302" y="4961734"/>
            <a:ext cx="1643445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50" b="1">
                <a:solidFill>
                  <a:srgbClr val="333E47"/>
                </a:solidFill>
                <a:latin typeface="Aptos" panose="02110004020202020204"/>
              </a:rPr>
              <a:t>Current tools are standalone (non-integrated) with basic capabilities.</a:t>
            </a:r>
            <a:endParaRPr kumimoji="0" lang="en-US" sz="1250" b="1" i="0" u="none" strike="noStrike" kern="1200" cap="none" spc="0" normalizeH="0" baseline="0" noProof="0">
              <a:ln>
                <a:noFill/>
              </a:ln>
              <a:solidFill>
                <a:srgbClr val="333E47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EB54B1C-ACA9-6380-C028-C2734A96AE05}"/>
              </a:ext>
            </a:extLst>
          </p:cNvPr>
          <p:cNvSpPr txBox="1"/>
          <p:nvPr/>
        </p:nvSpPr>
        <p:spPr>
          <a:xfrm>
            <a:off x="6384784" y="4953783"/>
            <a:ext cx="1762417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50" b="1">
                <a:solidFill>
                  <a:srgbClr val="333E47"/>
                </a:solidFill>
                <a:latin typeface="Aptos" panose="02110004020202020204"/>
              </a:rPr>
              <a:t>Empower teams with robust capabilities and integrated tools (e.g., CRM &amp; POS).</a:t>
            </a:r>
            <a:endParaRPr kumimoji="0" lang="en-US" sz="1250" b="1" i="0" u="none" strike="noStrike" kern="1200" cap="none" spc="0" normalizeH="0" baseline="0" noProof="0">
              <a:ln>
                <a:noFill/>
              </a:ln>
              <a:solidFill>
                <a:srgbClr val="333E47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E9150FA2-CFB8-2D33-7B8E-E4D48A79CCF2}"/>
              </a:ext>
            </a:extLst>
          </p:cNvPr>
          <p:cNvSpPr/>
          <p:nvPr/>
        </p:nvSpPr>
        <p:spPr>
          <a:xfrm>
            <a:off x="8819322" y="5974600"/>
            <a:ext cx="2656727" cy="677108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A39C4E2-C12D-3581-4272-4D3B34133CDB}"/>
              </a:ext>
            </a:extLst>
          </p:cNvPr>
          <p:cNvSpPr txBox="1"/>
          <p:nvPr/>
        </p:nvSpPr>
        <p:spPr>
          <a:xfrm>
            <a:off x="8897481" y="5993889"/>
            <a:ext cx="2456982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b="1"/>
              <a:t>Total: 397-523k </a:t>
            </a:r>
            <a:r>
              <a:rPr lang="en-US" sz="1100"/>
              <a:t>annually </a:t>
            </a:r>
          </a:p>
          <a:p>
            <a:pPr algn="ctr"/>
            <a:r>
              <a:rPr lang="en-US" sz="1400" b="1"/>
              <a:t>8x – 11x ROI</a:t>
            </a:r>
          </a:p>
        </p:txBody>
      </p:sp>
    </p:spTree>
    <p:extLst>
      <p:ext uri="{BB962C8B-B14F-4D97-AF65-F5344CB8AC3E}">
        <p14:creationId xmlns:p14="http://schemas.microsoft.com/office/powerpoint/2010/main" val="38869709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4C91B5-EE76-41BF-B96A-47CB76C2A6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6108214C-F7B4-7B65-981A-FA85194B7860}"/>
              </a:ext>
            </a:extLst>
          </p:cNvPr>
          <p:cNvSpPr txBox="1"/>
          <p:nvPr/>
        </p:nvSpPr>
        <p:spPr>
          <a:xfrm>
            <a:off x="7394021" y="872734"/>
            <a:ext cx="4381493" cy="3356758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3448842-C0A5-9505-876C-17FD73FB4B01}"/>
              </a:ext>
            </a:extLst>
          </p:cNvPr>
          <p:cNvSpPr txBox="1"/>
          <p:nvPr/>
        </p:nvSpPr>
        <p:spPr>
          <a:xfrm>
            <a:off x="4028559" y="3057834"/>
            <a:ext cx="3072991" cy="3071228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DFC1E4D-7E87-BEA3-A595-55F7118891D5}"/>
              </a:ext>
            </a:extLst>
          </p:cNvPr>
          <p:cNvSpPr txBox="1"/>
          <p:nvPr/>
        </p:nvSpPr>
        <p:spPr>
          <a:xfrm>
            <a:off x="416485" y="867386"/>
            <a:ext cx="3072991" cy="3071228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37E3454-C16E-F4AF-E307-956D067DFC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477" y="215343"/>
            <a:ext cx="9943408" cy="457200"/>
          </a:xfrm>
        </p:spPr>
        <p:txBody>
          <a:bodyPr/>
          <a:lstStyle/>
          <a:p>
            <a:r>
              <a:rPr lang="en-US" sz="2400">
                <a:latin typeface="Arial Black"/>
              </a:rPr>
              <a:t>Bringing the Experience to Life</a:t>
            </a:r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4A0A3CD-16AD-D556-2785-9C1770EA15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7757" y="3242604"/>
            <a:ext cx="2274593" cy="2459967"/>
          </a:xfrm>
          <a:prstGeom prst="rect">
            <a:avLst/>
          </a:prstGeom>
          <a:ln w="57150">
            <a:solidFill>
              <a:srgbClr val="001626"/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EAFF89A-9D95-D1FE-4ED8-D8FB8B17BD16}"/>
              </a:ext>
            </a:extLst>
          </p:cNvPr>
          <p:cNvSpPr txBox="1"/>
          <p:nvPr/>
        </p:nvSpPr>
        <p:spPr>
          <a:xfrm>
            <a:off x="906449" y="6258121"/>
            <a:ext cx="10294909" cy="446276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 rtlCol="0" anchor="b">
            <a:spAutoFit/>
          </a:bodyPr>
          <a:lstStyle/>
          <a:p>
            <a:pPr algn="ctr"/>
            <a:r>
              <a:rPr lang="en-US" sz="1150" b="1" i="0">
                <a:effectLst/>
              </a:rPr>
              <a:t>Minimize lost sales from long lines by implementing </a:t>
            </a:r>
            <a:r>
              <a:rPr lang="en-US" sz="1150" b="1"/>
              <a:t>capabilities to reduce </a:t>
            </a:r>
            <a:r>
              <a:rPr lang="en-US" sz="1150" b="1" i="0">
                <a:effectLst/>
              </a:rPr>
              <a:t>wait times, manage Peak crowds, streamline </a:t>
            </a:r>
            <a:r>
              <a:rPr lang="en-US" sz="1150" b="1"/>
              <a:t>retail operations through data/analytics and deliver </a:t>
            </a:r>
            <a:r>
              <a:rPr lang="en-US" sz="1150" b="1" i="0">
                <a:effectLst/>
              </a:rPr>
              <a:t>personalized consumer communications. </a:t>
            </a:r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4B7F382-2E44-8B9D-4BA1-7EE52388E6D9}"/>
              </a:ext>
            </a:extLst>
          </p:cNvPr>
          <p:cNvSpPr txBox="1"/>
          <p:nvPr/>
        </p:nvSpPr>
        <p:spPr>
          <a:xfrm>
            <a:off x="1413994" y="3550484"/>
            <a:ext cx="12085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/>
              <a:t>Booking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9EFAB8B-AABC-3F54-7CD4-D958E181FE07}"/>
              </a:ext>
            </a:extLst>
          </p:cNvPr>
          <p:cNvSpPr txBox="1"/>
          <p:nvPr/>
        </p:nvSpPr>
        <p:spPr>
          <a:xfrm>
            <a:off x="5053071" y="5760622"/>
            <a:ext cx="12085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/>
              <a:t>Check-In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114C5F0-6EC9-837B-7F0E-EEF81DF09E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8560" y="874919"/>
            <a:ext cx="3072990" cy="204585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C704D8E-D18F-8D2B-6917-FC1CE50749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8847" y="4027295"/>
            <a:ext cx="2726151" cy="210176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D979A00-849E-904B-A08D-E175E6FF369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8800" y="990358"/>
            <a:ext cx="2668360" cy="258477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5183E10A-4722-2583-646A-25338659C1B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00748" y="1032545"/>
            <a:ext cx="4073822" cy="2887271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40B58AE8-2020-A96D-F685-C1A063AF8C70}"/>
              </a:ext>
            </a:extLst>
          </p:cNvPr>
          <p:cNvSpPr txBox="1"/>
          <p:nvPr/>
        </p:nvSpPr>
        <p:spPr>
          <a:xfrm>
            <a:off x="9044736" y="3880496"/>
            <a:ext cx="12085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/>
              <a:t>Analytics</a:t>
            </a:r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A6595A8E-EE76-4A3D-3287-46C48EEB55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5882" y="4326288"/>
            <a:ext cx="2406306" cy="181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538D5950-F18C-5101-3DBC-44005347207F}"/>
              </a:ext>
            </a:extLst>
          </p:cNvPr>
          <p:cNvSpPr txBox="1"/>
          <p:nvPr/>
        </p:nvSpPr>
        <p:spPr>
          <a:xfrm>
            <a:off x="10914885" y="6140988"/>
            <a:ext cx="1099536" cy="50166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1059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333E47"/>
      </a:dk1>
      <a:lt1>
        <a:srgbClr val="FFFFFF"/>
      </a:lt1>
      <a:dk2>
        <a:srgbClr val="7CA6BB"/>
      </a:dk2>
      <a:lt2>
        <a:srgbClr val="FFFBE9"/>
      </a:lt2>
      <a:accent1>
        <a:srgbClr val="E87324"/>
      </a:accent1>
      <a:accent2>
        <a:srgbClr val="A5C65C"/>
      </a:accent2>
      <a:accent3>
        <a:srgbClr val="7CD1B3"/>
      </a:accent3>
      <a:accent4>
        <a:srgbClr val="C95B3C"/>
      </a:accent4>
      <a:accent5>
        <a:srgbClr val="FFAE2C"/>
      </a:accent5>
      <a:accent6>
        <a:srgbClr val="4E683E"/>
      </a:accent6>
      <a:hlink>
        <a:srgbClr val="EA8F83"/>
      </a:hlink>
      <a:folHlink>
        <a:srgbClr val="417F8E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e9aeff4-d252-4171-b56f-4f834edb33bf" xsi:nil="true"/>
    <lcf76f155ced4ddcb4097134ff3c332f xmlns="a036caa9-704a-495c-88b7-f745d5cde278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F3B066D76D5FB40A87B718AC0E93B1B" ma:contentTypeVersion="19" ma:contentTypeDescription="Create a new document." ma:contentTypeScope="" ma:versionID="78acdd0fa16916c3201b333edbe58811">
  <xsd:schema xmlns:xsd="http://www.w3.org/2001/XMLSchema" xmlns:xs="http://www.w3.org/2001/XMLSchema" xmlns:p="http://schemas.microsoft.com/office/2006/metadata/properties" xmlns:ns2="dbf2e0b7-fe3d-4b13-a717-425b72552aea" xmlns:ns3="a036caa9-704a-495c-88b7-f745d5cde278" xmlns:ns4="9e9aeff4-d252-4171-b56f-4f834edb33bf" targetNamespace="http://schemas.microsoft.com/office/2006/metadata/properties" ma:root="true" ma:fieldsID="332b6b8c3d792d6b405a6ce3b8ed6989" ns2:_="" ns3:_="" ns4:_="">
    <xsd:import namespace="dbf2e0b7-fe3d-4b13-a717-425b72552aea"/>
    <xsd:import namespace="a036caa9-704a-495c-88b7-f745d5cde278"/>
    <xsd:import namespace="9e9aeff4-d252-4171-b56f-4f834edb33bf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EventHashCode" minOccurs="0"/>
                <xsd:element ref="ns3:MediaServiceGenerationTime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3:MediaServiceLocation" minOccurs="0"/>
                <xsd:element ref="ns3:MediaLengthInSeconds" minOccurs="0"/>
                <xsd:element ref="ns3:lcf76f155ced4ddcb4097134ff3c332f" minOccurs="0"/>
                <xsd:element ref="ns4:TaxCatchAll" minOccurs="0"/>
                <xsd:element ref="ns3:MediaServiceObjectDetectorVersions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f2e0b7-fe3d-4b13-a717-425b72552ae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36caa9-704a-495c-88b7-f745d5cde27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33ce6f72-3591-46b8-a679-f7aec2848c0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9aeff4-d252-4171-b56f-4f834edb33bf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4450a50e-b0e9-4fbe-bc75-d9c23f86ff6b}" ma:internalName="TaxCatchAll" ma:showField="CatchAllData" ma:web="9e9aeff4-d252-4171-b56f-4f834edb33b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776DDC2-E6DE-447F-881E-FE4637CB946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C210CB5-1C41-4AFA-8579-78295D8E8571}">
  <ds:schemaRefs>
    <ds:schemaRef ds:uri="9e9aeff4-d252-4171-b56f-4f834edb33bf"/>
    <ds:schemaRef ds:uri="a036caa9-704a-495c-88b7-f745d5cde278"/>
    <ds:schemaRef ds:uri="dbf2e0b7-fe3d-4b13-a717-425b72552aea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40343F4B-C80B-41A9-A956-3EE021C2C199}">
  <ds:schemaRefs>
    <ds:schemaRef ds:uri="9e9aeff4-d252-4171-b56f-4f834edb33bf"/>
    <ds:schemaRef ds:uri="a036caa9-704a-495c-88b7-f745d5cde278"/>
    <ds:schemaRef ds:uri="dbf2e0b7-fe3d-4b13-a717-425b72552ae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282</Words>
  <Application>Microsoft Office PowerPoint</Application>
  <PresentationFormat>Widescreen</PresentationFormat>
  <Paragraphs>44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Aptos</vt:lpstr>
      <vt:lpstr>Arial</vt:lpstr>
      <vt:lpstr>Arial Black</vt:lpstr>
      <vt:lpstr>Gotham Bold</vt:lpstr>
      <vt:lpstr>Office Theme</vt:lpstr>
      <vt:lpstr>PowerPoint Presentation</vt:lpstr>
      <vt:lpstr>Problem Statement</vt:lpstr>
      <vt:lpstr>Bringing the Experience to Life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JolbyJosh</dc:creator>
  <cp:lastModifiedBy>Malia Petersen</cp:lastModifiedBy>
  <cp:revision>2</cp:revision>
  <dcterms:created xsi:type="dcterms:W3CDTF">2024-07-03T16:26:21Z</dcterms:created>
  <dcterms:modified xsi:type="dcterms:W3CDTF">2025-05-02T22:20:13Z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0x010100DF3B066D76D5FB40A87B718AC0E93B1B</vt:lpwstr>
  </property>
  <property fmtid="{D5CDD505-2E9C-101B-9397-08002B2CF9AE}" pid="3" name="MediaServiceImageTags">
    <vt:lpwstr/>
  </property>
</Properties>
</file>