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6"/>
  </p:sldMasterIdLst>
  <p:notesMasterIdLst>
    <p:notesMasterId r:id="rId20"/>
  </p:notesMasterIdLst>
  <p:sldIdLst>
    <p:sldId id="300" r:id="rId7"/>
    <p:sldId id="2147479928" r:id="rId8"/>
    <p:sldId id="2147479940" r:id="rId9"/>
    <p:sldId id="2147479938" r:id="rId10"/>
    <p:sldId id="2147479917" r:id="rId11"/>
    <p:sldId id="2147479933" r:id="rId12"/>
    <p:sldId id="2147479934" r:id="rId13"/>
    <p:sldId id="2147479935" r:id="rId14"/>
    <p:sldId id="2147479936" r:id="rId15"/>
    <p:sldId id="2147479937" r:id="rId16"/>
    <p:sldId id="2147479911" r:id="rId17"/>
    <p:sldId id="2147479939" r:id="rId18"/>
    <p:sldId id="282" r:id="rId19"/>
  </p:sldIdLst>
  <p:sldSz cx="12192000" cy="6858000"/>
  <p:notesSz cx="6858000" cy="9144000"/>
  <p:embeddedFontLst>
    <p:embeddedFont>
      <p:font typeface="Arial Bold" panose="020B0704020202020204" pitchFamily="34" charset="0"/>
      <p:bold r:id="rId21"/>
    </p:embeddedFont>
    <p:embeddedFont>
      <p:font typeface="Futura PT Bold" panose="020B0604020202020204" charset="0"/>
      <p:bold r:id="rId22"/>
      <p:italic r:id="rId23"/>
      <p:boldItalic r:id="rId24"/>
    </p:embeddedFont>
    <p:embeddedFont>
      <p:font typeface="Futura PT Book" panose="020B0604020202020204" charset="0"/>
      <p:regular r:id="rId25"/>
      <p:italic r:id="rId26"/>
    </p:embeddedFont>
    <p:embeddedFont>
      <p:font typeface="Questrial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5CD349-C82F-632B-B5BD-333B486F8194}" name="Nikki Willsher" initials="NW" userId="S::nicola.willsher@deckers.com::c5e62da4-2f5d-498f-b533-acfedbb7c6e6" providerId="AD"/>
  <p188:author id="{2AF6897A-0F1E-04B4-349E-12568E4DAF70}" name="Edie Kuo" initials="EK" userId="S::edie.kuo@deckers.com::1fd86d8a-f3c2-489d-9255-dc347205aa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C0"/>
    <a:srgbClr val="021F60"/>
    <a:srgbClr val="D5E4EE"/>
    <a:srgbClr val="C9DDE8"/>
    <a:srgbClr val="CFE1EC"/>
    <a:srgbClr val="DFEAF1"/>
    <a:srgbClr val="9BC4E7"/>
    <a:srgbClr val="F6C000"/>
    <a:srgbClr val="ED562E"/>
    <a:srgbClr val="00A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E4040-752E-412D-9C9D-67CD2BEAA0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B24B011-EEC0-40C6-B3C6-80D02C82A881}">
      <dgm:prSet phldrT="[Text]"/>
      <dgm:spPr/>
      <dgm:t>
        <a:bodyPr/>
        <a:lstStyle/>
        <a:p>
          <a:r>
            <a:rPr lang="en-GB" dirty="0"/>
            <a:t>Content slots/Browse</a:t>
          </a:r>
        </a:p>
      </dgm:t>
    </dgm:pt>
    <dgm:pt modelId="{59502114-E1E0-4B0F-BA70-7A5185482A1C}" type="parTrans" cxnId="{1E7BBBBF-96CE-4006-BDE1-C152BBED7854}">
      <dgm:prSet/>
      <dgm:spPr/>
      <dgm:t>
        <a:bodyPr/>
        <a:lstStyle/>
        <a:p>
          <a:endParaRPr lang="en-GB"/>
        </a:p>
      </dgm:t>
    </dgm:pt>
    <dgm:pt modelId="{B66FE163-950A-463C-8083-692383358F5F}" type="sibTrans" cxnId="{1E7BBBBF-96CE-4006-BDE1-C152BBED7854}">
      <dgm:prSet/>
      <dgm:spPr/>
      <dgm:t>
        <a:bodyPr/>
        <a:lstStyle/>
        <a:p>
          <a:endParaRPr lang="en-GB"/>
        </a:p>
      </dgm:t>
    </dgm:pt>
    <dgm:pt modelId="{9BE52E60-0EB3-40A1-A77D-228DA38DA0FD}">
      <dgm:prSet phldrT="[Text]"/>
      <dgm:spPr/>
      <dgm:t>
        <a:bodyPr/>
        <a:lstStyle/>
        <a:p>
          <a:r>
            <a:rPr lang="en-GB" dirty="0"/>
            <a:t>PDP</a:t>
          </a:r>
        </a:p>
      </dgm:t>
    </dgm:pt>
    <dgm:pt modelId="{42A802D5-6254-4CDD-8864-2570117E875D}" type="parTrans" cxnId="{F88691CA-C459-41DE-ABD1-09FF2BD3B17C}">
      <dgm:prSet/>
      <dgm:spPr/>
      <dgm:t>
        <a:bodyPr/>
        <a:lstStyle/>
        <a:p>
          <a:endParaRPr lang="en-GB"/>
        </a:p>
      </dgm:t>
    </dgm:pt>
    <dgm:pt modelId="{6A8A822C-F28C-4EFC-9E1C-830710551967}" type="sibTrans" cxnId="{F88691CA-C459-41DE-ABD1-09FF2BD3B17C}">
      <dgm:prSet/>
      <dgm:spPr/>
      <dgm:t>
        <a:bodyPr/>
        <a:lstStyle/>
        <a:p>
          <a:endParaRPr lang="en-GB"/>
        </a:p>
      </dgm:t>
    </dgm:pt>
    <dgm:pt modelId="{E7EF8008-91FB-4CD6-BA87-E39DC6014CB4}">
      <dgm:prSet phldrT="[Text]"/>
      <dgm:spPr/>
      <dgm:t>
        <a:bodyPr/>
        <a:lstStyle/>
        <a:p>
          <a:r>
            <a:rPr lang="en-GB" dirty="0"/>
            <a:t>Mini cart</a:t>
          </a:r>
        </a:p>
      </dgm:t>
    </dgm:pt>
    <dgm:pt modelId="{44DEC9C1-EECB-4611-B5CD-0EF54A16FB4A}" type="parTrans" cxnId="{8933F70B-093E-40E6-902E-5124BFFED225}">
      <dgm:prSet/>
      <dgm:spPr/>
      <dgm:t>
        <a:bodyPr/>
        <a:lstStyle/>
        <a:p>
          <a:endParaRPr lang="en-GB"/>
        </a:p>
      </dgm:t>
    </dgm:pt>
    <dgm:pt modelId="{ACE40AD9-37B9-4105-8333-B1152FF0B23A}" type="sibTrans" cxnId="{8933F70B-093E-40E6-902E-5124BFFED225}">
      <dgm:prSet/>
      <dgm:spPr/>
      <dgm:t>
        <a:bodyPr/>
        <a:lstStyle/>
        <a:p>
          <a:endParaRPr lang="en-GB"/>
        </a:p>
      </dgm:t>
    </dgm:pt>
    <dgm:pt modelId="{295E4AF5-A982-44C6-8046-9BE110D37DE2}">
      <dgm:prSet phldrT="[Text]"/>
      <dgm:spPr/>
      <dgm:t>
        <a:bodyPr/>
        <a:lstStyle/>
        <a:p>
          <a:r>
            <a:rPr lang="en-GB" dirty="0"/>
            <a:t>Cart</a:t>
          </a:r>
        </a:p>
      </dgm:t>
    </dgm:pt>
    <dgm:pt modelId="{A8C74B86-5447-46E9-9A71-3DACC580C06B}" type="parTrans" cxnId="{43D7EC26-4881-4D98-892A-B777AA7E6830}">
      <dgm:prSet/>
      <dgm:spPr/>
      <dgm:t>
        <a:bodyPr/>
        <a:lstStyle/>
        <a:p>
          <a:endParaRPr lang="en-GB"/>
        </a:p>
      </dgm:t>
    </dgm:pt>
    <dgm:pt modelId="{2FE9B100-D099-42F6-88F5-C7BF4F5AA886}" type="sibTrans" cxnId="{43D7EC26-4881-4D98-892A-B777AA7E6830}">
      <dgm:prSet/>
      <dgm:spPr/>
      <dgm:t>
        <a:bodyPr/>
        <a:lstStyle/>
        <a:p>
          <a:endParaRPr lang="en-GB"/>
        </a:p>
      </dgm:t>
    </dgm:pt>
    <dgm:pt modelId="{D848E832-906C-4DD2-A7D1-2BEDA844FBBB}">
      <dgm:prSet phldrT="[Text]"/>
      <dgm:spPr/>
      <dgm:t>
        <a:bodyPr/>
        <a:lstStyle/>
        <a:p>
          <a:r>
            <a:rPr lang="en-GB" dirty="0"/>
            <a:t>Checkout</a:t>
          </a:r>
        </a:p>
      </dgm:t>
    </dgm:pt>
    <dgm:pt modelId="{2087E964-3471-46BE-98FC-AC025A4587A9}" type="parTrans" cxnId="{F55685EF-717F-4CE2-A29D-0B9FA0CAFAD2}">
      <dgm:prSet/>
      <dgm:spPr/>
      <dgm:t>
        <a:bodyPr/>
        <a:lstStyle/>
        <a:p>
          <a:endParaRPr lang="en-GB"/>
        </a:p>
      </dgm:t>
    </dgm:pt>
    <dgm:pt modelId="{8559326A-CCF2-4C1A-8294-00FD6F479948}" type="sibTrans" cxnId="{F55685EF-717F-4CE2-A29D-0B9FA0CAFAD2}">
      <dgm:prSet/>
      <dgm:spPr/>
      <dgm:t>
        <a:bodyPr/>
        <a:lstStyle/>
        <a:p>
          <a:endParaRPr lang="en-GB"/>
        </a:p>
      </dgm:t>
    </dgm:pt>
    <dgm:pt modelId="{0F7001F0-3B12-4195-B7A1-6D4EA135F8A1}">
      <dgm:prSet phldrT="[Text]"/>
      <dgm:spPr/>
      <dgm:t>
        <a:bodyPr/>
        <a:lstStyle/>
        <a:p>
          <a:r>
            <a:rPr lang="en-GB" dirty="0"/>
            <a:t>Email</a:t>
          </a:r>
        </a:p>
      </dgm:t>
    </dgm:pt>
    <dgm:pt modelId="{0A35A6E6-3AF5-4831-829B-16ADD108EC30}" type="parTrans" cxnId="{CEE86E3F-546E-4F76-B7CE-21F20BC8E8CA}">
      <dgm:prSet/>
      <dgm:spPr/>
      <dgm:t>
        <a:bodyPr/>
        <a:lstStyle/>
        <a:p>
          <a:endParaRPr lang="en-GB"/>
        </a:p>
      </dgm:t>
    </dgm:pt>
    <dgm:pt modelId="{E3592B15-1C86-4C7A-9503-4AE6FF2EFA9C}" type="sibTrans" cxnId="{CEE86E3F-546E-4F76-B7CE-21F20BC8E8CA}">
      <dgm:prSet/>
      <dgm:spPr/>
      <dgm:t>
        <a:bodyPr/>
        <a:lstStyle/>
        <a:p>
          <a:endParaRPr lang="en-GB"/>
        </a:p>
      </dgm:t>
    </dgm:pt>
    <dgm:pt modelId="{3C25419E-01D2-4CF1-93D7-F00AE0DCAEC0}" type="pres">
      <dgm:prSet presAssocID="{576E4040-752E-412D-9C9D-67CD2BEAA044}" presName="Name0" presStyleCnt="0">
        <dgm:presLayoutVars>
          <dgm:dir/>
          <dgm:resizeHandles val="exact"/>
        </dgm:presLayoutVars>
      </dgm:prSet>
      <dgm:spPr/>
    </dgm:pt>
    <dgm:pt modelId="{1859FBF7-37F4-448D-9B8C-97241AC362B1}" type="pres">
      <dgm:prSet presAssocID="{6B24B011-EEC0-40C6-B3C6-80D02C82A881}" presName="node" presStyleLbl="node1" presStyleIdx="0" presStyleCnt="6">
        <dgm:presLayoutVars>
          <dgm:bulletEnabled val="1"/>
        </dgm:presLayoutVars>
      </dgm:prSet>
      <dgm:spPr/>
    </dgm:pt>
    <dgm:pt modelId="{B1B5F3B9-0AD1-4171-ACB2-2D2C76D22724}" type="pres">
      <dgm:prSet presAssocID="{B66FE163-950A-463C-8083-692383358F5F}" presName="sibTrans" presStyleLbl="sibTrans2D1" presStyleIdx="0" presStyleCnt="5"/>
      <dgm:spPr/>
    </dgm:pt>
    <dgm:pt modelId="{3F7FC414-F172-4CD1-B59E-ADD60037D4A0}" type="pres">
      <dgm:prSet presAssocID="{B66FE163-950A-463C-8083-692383358F5F}" presName="connectorText" presStyleLbl="sibTrans2D1" presStyleIdx="0" presStyleCnt="5"/>
      <dgm:spPr/>
    </dgm:pt>
    <dgm:pt modelId="{28AF4019-92E2-41D7-84E5-B8F03DAC9007}" type="pres">
      <dgm:prSet presAssocID="{9BE52E60-0EB3-40A1-A77D-228DA38DA0FD}" presName="node" presStyleLbl="node1" presStyleIdx="1" presStyleCnt="6">
        <dgm:presLayoutVars>
          <dgm:bulletEnabled val="1"/>
        </dgm:presLayoutVars>
      </dgm:prSet>
      <dgm:spPr/>
    </dgm:pt>
    <dgm:pt modelId="{44B00661-A353-4EEA-A1C8-986EF2743D0B}" type="pres">
      <dgm:prSet presAssocID="{6A8A822C-F28C-4EFC-9E1C-830710551967}" presName="sibTrans" presStyleLbl="sibTrans2D1" presStyleIdx="1" presStyleCnt="5"/>
      <dgm:spPr/>
    </dgm:pt>
    <dgm:pt modelId="{A8D0021E-31EE-4292-91D1-9A185BDE71C0}" type="pres">
      <dgm:prSet presAssocID="{6A8A822C-F28C-4EFC-9E1C-830710551967}" presName="connectorText" presStyleLbl="sibTrans2D1" presStyleIdx="1" presStyleCnt="5"/>
      <dgm:spPr/>
    </dgm:pt>
    <dgm:pt modelId="{B15AC040-9C7E-4B63-A3A0-6F59CB5A5E6C}" type="pres">
      <dgm:prSet presAssocID="{E7EF8008-91FB-4CD6-BA87-E39DC6014CB4}" presName="node" presStyleLbl="node1" presStyleIdx="2" presStyleCnt="6">
        <dgm:presLayoutVars>
          <dgm:bulletEnabled val="1"/>
        </dgm:presLayoutVars>
      </dgm:prSet>
      <dgm:spPr/>
    </dgm:pt>
    <dgm:pt modelId="{C8BF4374-56F3-44D7-9010-FA6BDD4D6CB0}" type="pres">
      <dgm:prSet presAssocID="{ACE40AD9-37B9-4105-8333-B1152FF0B23A}" presName="sibTrans" presStyleLbl="sibTrans2D1" presStyleIdx="2" presStyleCnt="5"/>
      <dgm:spPr/>
    </dgm:pt>
    <dgm:pt modelId="{6DB14DE4-0CF5-489F-9969-C3D8F48C3080}" type="pres">
      <dgm:prSet presAssocID="{ACE40AD9-37B9-4105-8333-B1152FF0B23A}" presName="connectorText" presStyleLbl="sibTrans2D1" presStyleIdx="2" presStyleCnt="5"/>
      <dgm:spPr/>
    </dgm:pt>
    <dgm:pt modelId="{AC128459-41DC-4DB4-BBEE-3A8237190F94}" type="pres">
      <dgm:prSet presAssocID="{295E4AF5-A982-44C6-8046-9BE110D37DE2}" presName="node" presStyleLbl="node1" presStyleIdx="3" presStyleCnt="6">
        <dgm:presLayoutVars>
          <dgm:bulletEnabled val="1"/>
        </dgm:presLayoutVars>
      </dgm:prSet>
      <dgm:spPr/>
    </dgm:pt>
    <dgm:pt modelId="{304E78F7-0EE0-4D40-B213-ACEEE2B6AA4E}" type="pres">
      <dgm:prSet presAssocID="{2FE9B100-D099-42F6-88F5-C7BF4F5AA886}" presName="sibTrans" presStyleLbl="sibTrans2D1" presStyleIdx="3" presStyleCnt="5"/>
      <dgm:spPr/>
    </dgm:pt>
    <dgm:pt modelId="{92C1EB65-FA9A-4470-B77E-37F472379B29}" type="pres">
      <dgm:prSet presAssocID="{2FE9B100-D099-42F6-88F5-C7BF4F5AA886}" presName="connectorText" presStyleLbl="sibTrans2D1" presStyleIdx="3" presStyleCnt="5"/>
      <dgm:spPr/>
    </dgm:pt>
    <dgm:pt modelId="{3D2B28DB-020D-4333-BB58-D0E4CE694841}" type="pres">
      <dgm:prSet presAssocID="{D848E832-906C-4DD2-A7D1-2BEDA844FBBB}" presName="node" presStyleLbl="node1" presStyleIdx="4" presStyleCnt="6">
        <dgm:presLayoutVars>
          <dgm:bulletEnabled val="1"/>
        </dgm:presLayoutVars>
      </dgm:prSet>
      <dgm:spPr/>
    </dgm:pt>
    <dgm:pt modelId="{1EDA49E2-A744-4841-BA61-4A20369EF1C8}" type="pres">
      <dgm:prSet presAssocID="{8559326A-CCF2-4C1A-8294-00FD6F479948}" presName="sibTrans" presStyleLbl="sibTrans2D1" presStyleIdx="4" presStyleCnt="5"/>
      <dgm:spPr/>
    </dgm:pt>
    <dgm:pt modelId="{4355D4F7-2100-4C17-B227-A8684C69FF46}" type="pres">
      <dgm:prSet presAssocID="{8559326A-CCF2-4C1A-8294-00FD6F479948}" presName="connectorText" presStyleLbl="sibTrans2D1" presStyleIdx="4" presStyleCnt="5"/>
      <dgm:spPr/>
    </dgm:pt>
    <dgm:pt modelId="{1C0B144A-B676-4699-B524-C9ED48DD9248}" type="pres">
      <dgm:prSet presAssocID="{0F7001F0-3B12-4195-B7A1-6D4EA135F8A1}" presName="node" presStyleLbl="node1" presStyleIdx="5" presStyleCnt="6">
        <dgm:presLayoutVars>
          <dgm:bulletEnabled val="1"/>
        </dgm:presLayoutVars>
      </dgm:prSet>
      <dgm:spPr/>
    </dgm:pt>
  </dgm:ptLst>
  <dgm:cxnLst>
    <dgm:cxn modelId="{8933F70B-093E-40E6-902E-5124BFFED225}" srcId="{576E4040-752E-412D-9C9D-67CD2BEAA044}" destId="{E7EF8008-91FB-4CD6-BA87-E39DC6014CB4}" srcOrd="2" destOrd="0" parTransId="{44DEC9C1-EECB-4611-B5CD-0EF54A16FB4A}" sibTransId="{ACE40AD9-37B9-4105-8333-B1152FF0B23A}"/>
    <dgm:cxn modelId="{59A88815-6F75-417F-A155-6E289F3F8A3E}" type="presOf" srcId="{8559326A-CCF2-4C1A-8294-00FD6F479948}" destId="{4355D4F7-2100-4C17-B227-A8684C69FF46}" srcOrd="1" destOrd="0" presId="urn:microsoft.com/office/officeart/2005/8/layout/process1"/>
    <dgm:cxn modelId="{C14EA719-3ECB-4015-A076-03C8F302D6CA}" type="presOf" srcId="{576E4040-752E-412D-9C9D-67CD2BEAA044}" destId="{3C25419E-01D2-4CF1-93D7-F00AE0DCAEC0}" srcOrd="0" destOrd="0" presId="urn:microsoft.com/office/officeart/2005/8/layout/process1"/>
    <dgm:cxn modelId="{0A17161D-210A-4AD0-94E2-BD673968F841}" type="presOf" srcId="{6B24B011-EEC0-40C6-B3C6-80D02C82A881}" destId="{1859FBF7-37F4-448D-9B8C-97241AC362B1}" srcOrd="0" destOrd="0" presId="urn:microsoft.com/office/officeart/2005/8/layout/process1"/>
    <dgm:cxn modelId="{F7B4CB25-043A-4315-AAE4-39222E065574}" type="presOf" srcId="{2FE9B100-D099-42F6-88F5-C7BF4F5AA886}" destId="{92C1EB65-FA9A-4470-B77E-37F472379B29}" srcOrd="1" destOrd="0" presId="urn:microsoft.com/office/officeart/2005/8/layout/process1"/>
    <dgm:cxn modelId="{43D7EC26-4881-4D98-892A-B777AA7E6830}" srcId="{576E4040-752E-412D-9C9D-67CD2BEAA044}" destId="{295E4AF5-A982-44C6-8046-9BE110D37DE2}" srcOrd="3" destOrd="0" parTransId="{A8C74B86-5447-46E9-9A71-3DACC580C06B}" sibTransId="{2FE9B100-D099-42F6-88F5-C7BF4F5AA886}"/>
    <dgm:cxn modelId="{D044822B-D7DE-4E53-8F02-CA2AF01425AA}" type="presOf" srcId="{6A8A822C-F28C-4EFC-9E1C-830710551967}" destId="{A8D0021E-31EE-4292-91D1-9A185BDE71C0}" srcOrd="1" destOrd="0" presId="urn:microsoft.com/office/officeart/2005/8/layout/process1"/>
    <dgm:cxn modelId="{85EE4234-1431-4830-B9B6-6548FFC3DD18}" type="presOf" srcId="{ACE40AD9-37B9-4105-8333-B1152FF0B23A}" destId="{6DB14DE4-0CF5-489F-9969-C3D8F48C3080}" srcOrd="1" destOrd="0" presId="urn:microsoft.com/office/officeart/2005/8/layout/process1"/>
    <dgm:cxn modelId="{9E1F5A39-9E24-4413-A04D-A7942B8219ED}" type="presOf" srcId="{295E4AF5-A982-44C6-8046-9BE110D37DE2}" destId="{AC128459-41DC-4DB4-BBEE-3A8237190F94}" srcOrd="0" destOrd="0" presId="urn:microsoft.com/office/officeart/2005/8/layout/process1"/>
    <dgm:cxn modelId="{CEE86E3F-546E-4F76-B7CE-21F20BC8E8CA}" srcId="{576E4040-752E-412D-9C9D-67CD2BEAA044}" destId="{0F7001F0-3B12-4195-B7A1-6D4EA135F8A1}" srcOrd="5" destOrd="0" parTransId="{0A35A6E6-3AF5-4831-829B-16ADD108EC30}" sibTransId="{E3592B15-1C86-4C7A-9503-4AE6FF2EFA9C}"/>
    <dgm:cxn modelId="{2A98C644-0A10-4542-88C6-A5654BAB4C78}" type="presOf" srcId="{9BE52E60-0EB3-40A1-A77D-228DA38DA0FD}" destId="{28AF4019-92E2-41D7-84E5-B8F03DAC9007}" srcOrd="0" destOrd="0" presId="urn:microsoft.com/office/officeart/2005/8/layout/process1"/>
    <dgm:cxn modelId="{68A1186C-2866-4AD6-99D4-6B36DD14BAD4}" type="presOf" srcId="{ACE40AD9-37B9-4105-8333-B1152FF0B23A}" destId="{C8BF4374-56F3-44D7-9010-FA6BDD4D6CB0}" srcOrd="0" destOrd="0" presId="urn:microsoft.com/office/officeart/2005/8/layout/process1"/>
    <dgm:cxn modelId="{DCC7654C-A8E2-46CA-AAE5-9787E442EC05}" type="presOf" srcId="{E7EF8008-91FB-4CD6-BA87-E39DC6014CB4}" destId="{B15AC040-9C7E-4B63-A3A0-6F59CB5A5E6C}" srcOrd="0" destOrd="0" presId="urn:microsoft.com/office/officeart/2005/8/layout/process1"/>
    <dgm:cxn modelId="{2A36764D-D96F-45FE-B43E-EA103D54405E}" type="presOf" srcId="{0F7001F0-3B12-4195-B7A1-6D4EA135F8A1}" destId="{1C0B144A-B676-4699-B524-C9ED48DD9248}" srcOrd="0" destOrd="0" presId="urn:microsoft.com/office/officeart/2005/8/layout/process1"/>
    <dgm:cxn modelId="{408AD854-E2A3-4398-96C3-2D37952FD8D4}" type="presOf" srcId="{B66FE163-950A-463C-8083-692383358F5F}" destId="{3F7FC414-F172-4CD1-B59E-ADD60037D4A0}" srcOrd="1" destOrd="0" presId="urn:microsoft.com/office/officeart/2005/8/layout/process1"/>
    <dgm:cxn modelId="{1E7BBBBF-96CE-4006-BDE1-C152BBED7854}" srcId="{576E4040-752E-412D-9C9D-67CD2BEAA044}" destId="{6B24B011-EEC0-40C6-B3C6-80D02C82A881}" srcOrd="0" destOrd="0" parTransId="{59502114-E1E0-4B0F-BA70-7A5185482A1C}" sibTransId="{B66FE163-950A-463C-8083-692383358F5F}"/>
    <dgm:cxn modelId="{B0F45EC9-DAF2-4396-9172-245F564E2F37}" type="presOf" srcId="{D848E832-906C-4DD2-A7D1-2BEDA844FBBB}" destId="{3D2B28DB-020D-4333-BB58-D0E4CE694841}" srcOrd="0" destOrd="0" presId="urn:microsoft.com/office/officeart/2005/8/layout/process1"/>
    <dgm:cxn modelId="{F88691CA-C459-41DE-ABD1-09FF2BD3B17C}" srcId="{576E4040-752E-412D-9C9D-67CD2BEAA044}" destId="{9BE52E60-0EB3-40A1-A77D-228DA38DA0FD}" srcOrd="1" destOrd="0" parTransId="{42A802D5-6254-4CDD-8864-2570117E875D}" sibTransId="{6A8A822C-F28C-4EFC-9E1C-830710551967}"/>
    <dgm:cxn modelId="{799E5CD7-5E36-400F-AAB7-328E7AAF9F5E}" type="presOf" srcId="{B66FE163-950A-463C-8083-692383358F5F}" destId="{B1B5F3B9-0AD1-4171-ACB2-2D2C76D22724}" srcOrd="0" destOrd="0" presId="urn:microsoft.com/office/officeart/2005/8/layout/process1"/>
    <dgm:cxn modelId="{E38CD8D9-117C-4C3D-A990-40A9D2ABD02D}" type="presOf" srcId="{2FE9B100-D099-42F6-88F5-C7BF4F5AA886}" destId="{304E78F7-0EE0-4D40-B213-ACEEE2B6AA4E}" srcOrd="0" destOrd="0" presId="urn:microsoft.com/office/officeart/2005/8/layout/process1"/>
    <dgm:cxn modelId="{1C589AE0-EFE5-44D5-9908-284EDC88748E}" type="presOf" srcId="{8559326A-CCF2-4C1A-8294-00FD6F479948}" destId="{1EDA49E2-A744-4841-BA61-4A20369EF1C8}" srcOrd="0" destOrd="0" presId="urn:microsoft.com/office/officeart/2005/8/layout/process1"/>
    <dgm:cxn modelId="{F55685EF-717F-4CE2-A29D-0B9FA0CAFAD2}" srcId="{576E4040-752E-412D-9C9D-67CD2BEAA044}" destId="{D848E832-906C-4DD2-A7D1-2BEDA844FBBB}" srcOrd="4" destOrd="0" parTransId="{2087E964-3471-46BE-98FC-AC025A4587A9}" sibTransId="{8559326A-CCF2-4C1A-8294-00FD6F479948}"/>
    <dgm:cxn modelId="{7E0AE2F1-FBB5-4EB9-808C-9CD982B94F84}" type="presOf" srcId="{6A8A822C-F28C-4EFC-9E1C-830710551967}" destId="{44B00661-A353-4EEA-A1C8-986EF2743D0B}" srcOrd="0" destOrd="0" presId="urn:microsoft.com/office/officeart/2005/8/layout/process1"/>
    <dgm:cxn modelId="{7149B146-E02F-4B10-B292-0127F2500622}" type="presParOf" srcId="{3C25419E-01D2-4CF1-93D7-F00AE0DCAEC0}" destId="{1859FBF7-37F4-448D-9B8C-97241AC362B1}" srcOrd="0" destOrd="0" presId="urn:microsoft.com/office/officeart/2005/8/layout/process1"/>
    <dgm:cxn modelId="{FA7E3631-6253-4F43-9DFB-B67B9BC28171}" type="presParOf" srcId="{3C25419E-01D2-4CF1-93D7-F00AE0DCAEC0}" destId="{B1B5F3B9-0AD1-4171-ACB2-2D2C76D22724}" srcOrd="1" destOrd="0" presId="urn:microsoft.com/office/officeart/2005/8/layout/process1"/>
    <dgm:cxn modelId="{E150157D-65BB-458F-A0C3-B2ABA33FFCA0}" type="presParOf" srcId="{B1B5F3B9-0AD1-4171-ACB2-2D2C76D22724}" destId="{3F7FC414-F172-4CD1-B59E-ADD60037D4A0}" srcOrd="0" destOrd="0" presId="urn:microsoft.com/office/officeart/2005/8/layout/process1"/>
    <dgm:cxn modelId="{6482B7A7-E973-4747-AEED-032F3733C53A}" type="presParOf" srcId="{3C25419E-01D2-4CF1-93D7-F00AE0DCAEC0}" destId="{28AF4019-92E2-41D7-84E5-B8F03DAC9007}" srcOrd="2" destOrd="0" presId="urn:microsoft.com/office/officeart/2005/8/layout/process1"/>
    <dgm:cxn modelId="{8A945BB1-635C-4865-93B4-9023197B3600}" type="presParOf" srcId="{3C25419E-01D2-4CF1-93D7-F00AE0DCAEC0}" destId="{44B00661-A353-4EEA-A1C8-986EF2743D0B}" srcOrd="3" destOrd="0" presId="urn:microsoft.com/office/officeart/2005/8/layout/process1"/>
    <dgm:cxn modelId="{0AF96885-BA79-41DD-A088-B515BE30639E}" type="presParOf" srcId="{44B00661-A353-4EEA-A1C8-986EF2743D0B}" destId="{A8D0021E-31EE-4292-91D1-9A185BDE71C0}" srcOrd="0" destOrd="0" presId="urn:microsoft.com/office/officeart/2005/8/layout/process1"/>
    <dgm:cxn modelId="{DA98B14F-26BB-4620-AFE9-B5C5B75EA8B1}" type="presParOf" srcId="{3C25419E-01D2-4CF1-93D7-F00AE0DCAEC0}" destId="{B15AC040-9C7E-4B63-A3A0-6F59CB5A5E6C}" srcOrd="4" destOrd="0" presId="urn:microsoft.com/office/officeart/2005/8/layout/process1"/>
    <dgm:cxn modelId="{3FF0C681-A0C5-484C-97C7-1F7E6AC9F34F}" type="presParOf" srcId="{3C25419E-01D2-4CF1-93D7-F00AE0DCAEC0}" destId="{C8BF4374-56F3-44D7-9010-FA6BDD4D6CB0}" srcOrd="5" destOrd="0" presId="urn:microsoft.com/office/officeart/2005/8/layout/process1"/>
    <dgm:cxn modelId="{AC1697BA-CB4F-442B-A5A1-3095FE555276}" type="presParOf" srcId="{C8BF4374-56F3-44D7-9010-FA6BDD4D6CB0}" destId="{6DB14DE4-0CF5-489F-9969-C3D8F48C3080}" srcOrd="0" destOrd="0" presId="urn:microsoft.com/office/officeart/2005/8/layout/process1"/>
    <dgm:cxn modelId="{7B51AF40-453E-4980-9C25-37C19AD7BB67}" type="presParOf" srcId="{3C25419E-01D2-4CF1-93D7-F00AE0DCAEC0}" destId="{AC128459-41DC-4DB4-BBEE-3A8237190F94}" srcOrd="6" destOrd="0" presId="urn:microsoft.com/office/officeart/2005/8/layout/process1"/>
    <dgm:cxn modelId="{3BF0E5DA-EC23-4841-BE59-61B36E90B04F}" type="presParOf" srcId="{3C25419E-01D2-4CF1-93D7-F00AE0DCAEC0}" destId="{304E78F7-0EE0-4D40-B213-ACEEE2B6AA4E}" srcOrd="7" destOrd="0" presId="urn:microsoft.com/office/officeart/2005/8/layout/process1"/>
    <dgm:cxn modelId="{7AF911CD-C4D9-4779-A9C6-C674CA675AB9}" type="presParOf" srcId="{304E78F7-0EE0-4D40-B213-ACEEE2B6AA4E}" destId="{92C1EB65-FA9A-4470-B77E-37F472379B29}" srcOrd="0" destOrd="0" presId="urn:microsoft.com/office/officeart/2005/8/layout/process1"/>
    <dgm:cxn modelId="{7423BFB5-D988-492D-84C3-CB0361ABE0F6}" type="presParOf" srcId="{3C25419E-01D2-4CF1-93D7-F00AE0DCAEC0}" destId="{3D2B28DB-020D-4333-BB58-D0E4CE694841}" srcOrd="8" destOrd="0" presId="urn:microsoft.com/office/officeart/2005/8/layout/process1"/>
    <dgm:cxn modelId="{49028FBE-11F4-4CD5-BF1F-5BB838764DA0}" type="presParOf" srcId="{3C25419E-01D2-4CF1-93D7-F00AE0DCAEC0}" destId="{1EDA49E2-A744-4841-BA61-4A20369EF1C8}" srcOrd="9" destOrd="0" presId="urn:microsoft.com/office/officeart/2005/8/layout/process1"/>
    <dgm:cxn modelId="{63934BD8-48E9-4602-B3F5-5C77CF8DF266}" type="presParOf" srcId="{1EDA49E2-A744-4841-BA61-4A20369EF1C8}" destId="{4355D4F7-2100-4C17-B227-A8684C69FF46}" srcOrd="0" destOrd="0" presId="urn:microsoft.com/office/officeart/2005/8/layout/process1"/>
    <dgm:cxn modelId="{4137B315-21CC-4038-A113-86DEAB852956}" type="presParOf" srcId="{3C25419E-01D2-4CF1-93D7-F00AE0DCAEC0}" destId="{1C0B144A-B676-4699-B524-C9ED48DD924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E4040-752E-412D-9C9D-67CD2BEAA0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B24B011-EEC0-40C6-B3C6-80D02C82A881}">
      <dgm:prSet phldrT="[Text]"/>
      <dgm:spPr/>
      <dgm:t>
        <a:bodyPr/>
        <a:lstStyle/>
        <a:p>
          <a:r>
            <a:rPr lang="en-GB" dirty="0"/>
            <a:t>Check Balance static page [footer </a:t>
          </a:r>
          <a:r>
            <a:rPr lang="en-GB" dirty="0" err="1"/>
            <a:t>incl</a:t>
          </a:r>
          <a:r>
            <a:rPr lang="en-GB" dirty="0"/>
            <a:t>]</a:t>
          </a:r>
        </a:p>
      </dgm:t>
    </dgm:pt>
    <dgm:pt modelId="{59502114-E1E0-4B0F-BA70-7A5185482A1C}" type="parTrans" cxnId="{1E7BBBBF-96CE-4006-BDE1-C152BBED7854}">
      <dgm:prSet/>
      <dgm:spPr/>
      <dgm:t>
        <a:bodyPr/>
        <a:lstStyle/>
        <a:p>
          <a:endParaRPr lang="en-GB"/>
        </a:p>
      </dgm:t>
    </dgm:pt>
    <dgm:pt modelId="{B66FE163-950A-463C-8083-692383358F5F}" type="sibTrans" cxnId="{1E7BBBBF-96CE-4006-BDE1-C152BBED7854}">
      <dgm:prSet/>
      <dgm:spPr/>
      <dgm:t>
        <a:bodyPr/>
        <a:lstStyle/>
        <a:p>
          <a:endParaRPr lang="en-GB"/>
        </a:p>
      </dgm:t>
    </dgm:pt>
    <dgm:pt modelId="{295E4AF5-A982-44C6-8046-9BE110D37DE2}">
      <dgm:prSet phldrT="[Text]"/>
      <dgm:spPr/>
      <dgm:t>
        <a:bodyPr/>
        <a:lstStyle/>
        <a:p>
          <a:r>
            <a:rPr lang="en-GB" dirty="0"/>
            <a:t>Cart check [exclusions]</a:t>
          </a:r>
        </a:p>
      </dgm:t>
    </dgm:pt>
    <dgm:pt modelId="{A8C74B86-5447-46E9-9A71-3DACC580C06B}" type="parTrans" cxnId="{43D7EC26-4881-4D98-892A-B777AA7E6830}">
      <dgm:prSet/>
      <dgm:spPr/>
      <dgm:t>
        <a:bodyPr/>
        <a:lstStyle/>
        <a:p>
          <a:endParaRPr lang="en-GB"/>
        </a:p>
      </dgm:t>
    </dgm:pt>
    <dgm:pt modelId="{2FE9B100-D099-42F6-88F5-C7BF4F5AA886}" type="sibTrans" cxnId="{43D7EC26-4881-4D98-892A-B777AA7E6830}">
      <dgm:prSet/>
      <dgm:spPr/>
      <dgm:t>
        <a:bodyPr/>
        <a:lstStyle/>
        <a:p>
          <a:endParaRPr lang="en-GB"/>
        </a:p>
      </dgm:t>
    </dgm:pt>
    <dgm:pt modelId="{D848E832-906C-4DD2-A7D1-2BEDA844FBBB}">
      <dgm:prSet phldrT="[Text]"/>
      <dgm:spPr/>
      <dgm:t>
        <a:bodyPr/>
        <a:lstStyle/>
        <a:p>
          <a:r>
            <a:rPr lang="en-GB" dirty="0"/>
            <a:t>Checkout – BIN range validation</a:t>
          </a:r>
        </a:p>
      </dgm:t>
    </dgm:pt>
    <dgm:pt modelId="{2087E964-3471-46BE-98FC-AC025A4587A9}" type="parTrans" cxnId="{F55685EF-717F-4CE2-A29D-0B9FA0CAFAD2}">
      <dgm:prSet/>
      <dgm:spPr/>
      <dgm:t>
        <a:bodyPr/>
        <a:lstStyle/>
        <a:p>
          <a:endParaRPr lang="en-GB"/>
        </a:p>
      </dgm:t>
    </dgm:pt>
    <dgm:pt modelId="{8559326A-CCF2-4C1A-8294-00FD6F479948}" type="sibTrans" cxnId="{F55685EF-717F-4CE2-A29D-0B9FA0CAFAD2}">
      <dgm:prSet/>
      <dgm:spPr/>
      <dgm:t>
        <a:bodyPr/>
        <a:lstStyle/>
        <a:p>
          <a:endParaRPr lang="en-GB"/>
        </a:p>
      </dgm:t>
    </dgm:pt>
    <dgm:pt modelId="{0F7001F0-3B12-4195-B7A1-6D4EA135F8A1}">
      <dgm:prSet phldrT="[Text]"/>
      <dgm:spPr/>
      <dgm:t>
        <a:bodyPr/>
        <a:lstStyle/>
        <a:p>
          <a:r>
            <a:rPr lang="en-GB" dirty="0"/>
            <a:t>Order Conf page?</a:t>
          </a:r>
        </a:p>
      </dgm:t>
    </dgm:pt>
    <dgm:pt modelId="{0A35A6E6-3AF5-4831-829B-16ADD108EC30}" type="parTrans" cxnId="{CEE86E3F-546E-4F76-B7CE-21F20BC8E8CA}">
      <dgm:prSet/>
      <dgm:spPr/>
      <dgm:t>
        <a:bodyPr/>
        <a:lstStyle/>
        <a:p>
          <a:endParaRPr lang="en-GB"/>
        </a:p>
      </dgm:t>
    </dgm:pt>
    <dgm:pt modelId="{E3592B15-1C86-4C7A-9503-4AE6FF2EFA9C}" type="sibTrans" cxnId="{CEE86E3F-546E-4F76-B7CE-21F20BC8E8CA}">
      <dgm:prSet/>
      <dgm:spPr/>
      <dgm:t>
        <a:bodyPr/>
        <a:lstStyle/>
        <a:p>
          <a:endParaRPr lang="en-GB"/>
        </a:p>
      </dgm:t>
    </dgm:pt>
    <dgm:pt modelId="{4852E410-CBCB-4951-ACCD-C93B7ED3AA69}">
      <dgm:prSet phldrT="[Text]"/>
      <dgm:spPr/>
      <dgm:t>
        <a:bodyPr/>
        <a:lstStyle/>
        <a:p>
          <a:r>
            <a:rPr lang="en-GB"/>
            <a:t>Payment method</a:t>
          </a:r>
          <a:endParaRPr lang="en-GB" dirty="0"/>
        </a:p>
      </dgm:t>
    </dgm:pt>
    <dgm:pt modelId="{8F22BB85-3695-42DF-A3E7-856F84137957}" type="parTrans" cxnId="{C6494ABC-52B3-4DC5-8EC9-613B55BDFC5D}">
      <dgm:prSet/>
      <dgm:spPr/>
      <dgm:t>
        <a:bodyPr/>
        <a:lstStyle/>
        <a:p>
          <a:endParaRPr lang="en-GB"/>
        </a:p>
      </dgm:t>
    </dgm:pt>
    <dgm:pt modelId="{CD1BD051-AF41-4CDF-8FF3-9740676D6815}" type="sibTrans" cxnId="{C6494ABC-52B3-4DC5-8EC9-613B55BDFC5D}">
      <dgm:prSet/>
      <dgm:spPr/>
      <dgm:t>
        <a:bodyPr/>
        <a:lstStyle/>
        <a:p>
          <a:endParaRPr lang="en-GB"/>
        </a:p>
      </dgm:t>
    </dgm:pt>
    <dgm:pt modelId="{623727DD-F022-47A2-ACCD-51601BEA63E9}">
      <dgm:prSet phldrT="[Text]"/>
      <dgm:spPr/>
      <dgm:t>
        <a:bodyPr/>
        <a:lstStyle/>
        <a:p>
          <a:r>
            <a:rPr lang="en-GB" dirty="0"/>
            <a:t>Order conf email?</a:t>
          </a:r>
        </a:p>
      </dgm:t>
    </dgm:pt>
    <dgm:pt modelId="{E09926E9-B0B1-46E9-A10C-4DEC821C0D07}" type="parTrans" cxnId="{D62C9544-6DFB-4291-8F87-1B2883211C56}">
      <dgm:prSet/>
      <dgm:spPr/>
      <dgm:t>
        <a:bodyPr/>
        <a:lstStyle/>
        <a:p>
          <a:endParaRPr lang="en-GB"/>
        </a:p>
      </dgm:t>
    </dgm:pt>
    <dgm:pt modelId="{82B766C5-4381-444F-92AA-E5FE6501639E}" type="sibTrans" cxnId="{D62C9544-6DFB-4291-8F87-1B2883211C56}">
      <dgm:prSet/>
      <dgm:spPr/>
      <dgm:t>
        <a:bodyPr/>
        <a:lstStyle/>
        <a:p>
          <a:endParaRPr lang="en-GB"/>
        </a:p>
      </dgm:t>
    </dgm:pt>
    <dgm:pt modelId="{3C25419E-01D2-4CF1-93D7-F00AE0DCAEC0}" type="pres">
      <dgm:prSet presAssocID="{576E4040-752E-412D-9C9D-67CD2BEAA044}" presName="Name0" presStyleCnt="0">
        <dgm:presLayoutVars>
          <dgm:dir/>
          <dgm:resizeHandles val="exact"/>
        </dgm:presLayoutVars>
      </dgm:prSet>
      <dgm:spPr/>
    </dgm:pt>
    <dgm:pt modelId="{1859FBF7-37F4-448D-9B8C-97241AC362B1}" type="pres">
      <dgm:prSet presAssocID="{6B24B011-EEC0-40C6-B3C6-80D02C82A881}" presName="node" presStyleLbl="node1" presStyleIdx="0" presStyleCnt="6">
        <dgm:presLayoutVars>
          <dgm:bulletEnabled val="1"/>
        </dgm:presLayoutVars>
      </dgm:prSet>
      <dgm:spPr/>
    </dgm:pt>
    <dgm:pt modelId="{B1B5F3B9-0AD1-4171-ACB2-2D2C76D22724}" type="pres">
      <dgm:prSet presAssocID="{B66FE163-950A-463C-8083-692383358F5F}" presName="sibTrans" presStyleLbl="sibTrans2D1" presStyleIdx="0" presStyleCnt="5"/>
      <dgm:spPr/>
    </dgm:pt>
    <dgm:pt modelId="{3F7FC414-F172-4CD1-B59E-ADD60037D4A0}" type="pres">
      <dgm:prSet presAssocID="{B66FE163-950A-463C-8083-692383358F5F}" presName="connectorText" presStyleLbl="sibTrans2D1" presStyleIdx="0" presStyleCnt="5"/>
      <dgm:spPr/>
    </dgm:pt>
    <dgm:pt modelId="{AC128459-41DC-4DB4-BBEE-3A8237190F94}" type="pres">
      <dgm:prSet presAssocID="{295E4AF5-A982-44C6-8046-9BE110D37DE2}" presName="node" presStyleLbl="node1" presStyleIdx="1" presStyleCnt="6">
        <dgm:presLayoutVars>
          <dgm:bulletEnabled val="1"/>
        </dgm:presLayoutVars>
      </dgm:prSet>
      <dgm:spPr/>
    </dgm:pt>
    <dgm:pt modelId="{304E78F7-0EE0-4D40-B213-ACEEE2B6AA4E}" type="pres">
      <dgm:prSet presAssocID="{2FE9B100-D099-42F6-88F5-C7BF4F5AA886}" presName="sibTrans" presStyleLbl="sibTrans2D1" presStyleIdx="1" presStyleCnt="5"/>
      <dgm:spPr/>
    </dgm:pt>
    <dgm:pt modelId="{92C1EB65-FA9A-4470-B77E-37F472379B29}" type="pres">
      <dgm:prSet presAssocID="{2FE9B100-D099-42F6-88F5-C7BF4F5AA886}" presName="connectorText" presStyleLbl="sibTrans2D1" presStyleIdx="1" presStyleCnt="5"/>
      <dgm:spPr/>
    </dgm:pt>
    <dgm:pt modelId="{DCC961C5-12BC-4328-8EF1-7E9DBB29BF45}" type="pres">
      <dgm:prSet presAssocID="{4852E410-CBCB-4951-ACCD-C93B7ED3AA69}" presName="node" presStyleLbl="node1" presStyleIdx="2" presStyleCnt="6">
        <dgm:presLayoutVars>
          <dgm:bulletEnabled val="1"/>
        </dgm:presLayoutVars>
      </dgm:prSet>
      <dgm:spPr/>
    </dgm:pt>
    <dgm:pt modelId="{344B3A79-4B0D-458E-8CDC-A48B3DC33F56}" type="pres">
      <dgm:prSet presAssocID="{CD1BD051-AF41-4CDF-8FF3-9740676D6815}" presName="sibTrans" presStyleLbl="sibTrans2D1" presStyleIdx="2" presStyleCnt="5"/>
      <dgm:spPr/>
    </dgm:pt>
    <dgm:pt modelId="{3CE7B7FB-9DB1-4D7E-904D-2AD0851FE129}" type="pres">
      <dgm:prSet presAssocID="{CD1BD051-AF41-4CDF-8FF3-9740676D6815}" presName="connectorText" presStyleLbl="sibTrans2D1" presStyleIdx="2" presStyleCnt="5"/>
      <dgm:spPr/>
    </dgm:pt>
    <dgm:pt modelId="{3D2B28DB-020D-4333-BB58-D0E4CE694841}" type="pres">
      <dgm:prSet presAssocID="{D848E832-906C-4DD2-A7D1-2BEDA844FBBB}" presName="node" presStyleLbl="node1" presStyleIdx="3" presStyleCnt="6">
        <dgm:presLayoutVars>
          <dgm:bulletEnabled val="1"/>
        </dgm:presLayoutVars>
      </dgm:prSet>
      <dgm:spPr/>
    </dgm:pt>
    <dgm:pt modelId="{1EDA49E2-A744-4841-BA61-4A20369EF1C8}" type="pres">
      <dgm:prSet presAssocID="{8559326A-CCF2-4C1A-8294-00FD6F479948}" presName="sibTrans" presStyleLbl="sibTrans2D1" presStyleIdx="3" presStyleCnt="5"/>
      <dgm:spPr/>
    </dgm:pt>
    <dgm:pt modelId="{4355D4F7-2100-4C17-B227-A8684C69FF46}" type="pres">
      <dgm:prSet presAssocID="{8559326A-CCF2-4C1A-8294-00FD6F479948}" presName="connectorText" presStyleLbl="sibTrans2D1" presStyleIdx="3" presStyleCnt="5"/>
      <dgm:spPr/>
    </dgm:pt>
    <dgm:pt modelId="{1C0B144A-B676-4699-B524-C9ED48DD9248}" type="pres">
      <dgm:prSet presAssocID="{0F7001F0-3B12-4195-B7A1-6D4EA135F8A1}" presName="node" presStyleLbl="node1" presStyleIdx="4" presStyleCnt="6">
        <dgm:presLayoutVars>
          <dgm:bulletEnabled val="1"/>
        </dgm:presLayoutVars>
      </dgm:prSet>
      <dgm:spPr/>
    </dgm:pt>
    <dgm:pt modelId="{7604167D-C5AB-4537-9FF4-339D4CBF591B}" type="pres">
      <dgm:prSet presAssocID="{E3592B15-1C86-4C7A-9503-4AE6FF2EFA9C}" presName="sibTrans" presStyleLbl="sibTrans2D1" presStyleIdx="4" presStyleCnt="5"/>
      <dgm:spPr/>
    </dgm:pt>
    <dgm:pt modelId="{C2DCA7F5-3412-4CD9-82A2-962D50B9436E}" type="pres">
      <dgm:prSet presAssocID="{E3592B15-1C86-4C7A-9503-4AE6FF2EFA9C}" presName="connectorText" presStyleLbl="sibTrans2D1" presStyleIdx="4" presStyleCnt="5"/>
      <dgm:spPr/>
    </dgm:pt>
    <dgm:pt modelId="{0A5A3F9E-00B7-468B-A381-A4EC96F7A629}" type="pres">
      <dgm:prSet presAssocID="{623727DD-F022-47A2-ACCD-51601BEA63E9}" presName="node" presStyleLbl="node1" presStyleIdx="5" presStyleCnt="6">
        <dgm:presLayoutVars>
          <dgm:bulletEnabled val="1"/>
        </dgm:presLayoutVars>
      </dgm:prSet>
      <dgm:spPr/>
    </dgm:pt>
  </dgm:ptLst>
  <dgm:cxnLst>
    <dgm:cxn modelId="{C11F2109-79C5-4F2E-8F74-63513ED38750}" type="presOf" srcId="{CD1BD051-AF41-4CDF-8FF3-9740676D6815}" destId="{344B3A79-4B0D-458E-8CDC-A48B3DC33F56}" srcOrd="0" destOrd="0" presId="urn:microsoft.com/office/officeart/2005/8/layout/process1"/>
    <dgm:cxn modelId="{59A88815-6F75-417F-A155-6E289F3F8A3E}" type="presOf" srcId="{8559326A-CCF2-4C1A-8294-00FD6F479948}" destId="{4355D4F7-2100-4C17-B227-A8684C69FF46}" srcOrd="1" destOrd="0" presId="urn:microsoft.com/office/officeart/2005/8/layout/process1"/>
    <dgm:cxn modelId="{C14EA719-3ECB-4015-A076-03C8F302D6CA}" type="presOf" srcId="{576E4040-752E-412D-9C9D-67CD2BEAA044}" destId="{3C25419E-01D2-4CF1-93D7-F00AE0DCAEC0}" srcOrd="0" destOrd="0" presId="urn:microsoft.com/office/officeart/2005/8/layout/process1"/>
    <dgm:cxn modelId="{0A17161D-210A-4AD0-94E2-BD673968F841}" type="presOf" srcId="{6B24B011-EEC0-40C6-B3C6-80D02C82A881}" destId="{1859FBF7-37F4-448D-9B8C-97241AC362B1}" srcOrd="0" destOrd="0" presId="urn:microsoft.com/office/officeart/2005/8/layout/process1"/>
    <dgm:cxn modelId="{48E7F11D-9EF2-49D3-816E-806F63458196}" type="presOf" srcId="{CD1BD051-AF41-4CDF-8FF3-9740676D6815}" destId="{3CE7B7FB-9DB1-4D7E-904D-2AD0851FE129}" srcOrd="1" destOrd="0" presId="urn:microsoft.com/office/officeart/2005/8/layout/process1"/>
    <dgm:cxn modelId="{F7B4CB25-043A-4315-AAE4-39222E065574}" type="presOf" srcId="{2FE9B100-D099-42F6-88F5-C7BF4F5AA886}" destId="{92C1EB65-FA9A-4470-B77E-37F472379B29}" srcOrd="1" destOrd="0" presId="urn:microsoft.com/office/officeart/2005/8/layout/process1"/>
    <dgm:cxn modelId="{43D7EC26-4881-4D98-892A-B777AA7E6830}" srcId="{576E4040-752E-412D-9C9D-67CD2BEAA044}" destId="{295E4AF5-A982-44C6-8046-9BE110D37DE2}" srcOrd="1" destOrd="0" parTransId="{A8C74B86-5447-46E9-9A71-3DACC580C06B}" sibTransId="{2FE9B100-D099-42F6-88F5-C7BF4F5AA886}"/>
    <dgm:cxn modelId="{9E1F5A39-9E24-4413-A04D-A7942B8219ED}" type="presOf" srcId="{295E4AF5-A982-44C6-8046-9BE110D37DE2}" destId="{AC128459-41DC-4DB4-BBEE-3A8237190F94}" srcOrd="0" destOrd="0" presId="urn:microsoft.com/office/officeart/2005/8/layout/process1"/>
    <dgm:cxn modelId="{2A07AC39-7F09-40DA-BB1E-6FBA028F5D4B}" type="presOf" srcId="{623727DD-F022-47A2-ACCD-51601BEA63E9}" destId="{0A5A3F9E-00B7-468B-A381-A4EC96F7A629}" srcOrd="0" destOrd="0" presId="urn:microsoft.com/office/officeart/2005/8/layout/process1"/>
    <dgm:cxn modelId="{CEE86E3F-546E-4F76-B7CE-21F20BC8E8CA}" srcId="{576E4040-752E-412D-9C9D-67CD2BEAA044}" destId="{0F7001F0-3B12-4195-B7A1-6D4EA135F8A1}" srcOrd="4" destOrd="0" parTransId="{0A35A6E6-3AF5-4831-829B-16ADD108EC30}" sibTransId="{E3592B15-1C86-4C7A-9503-4AE6FF2EFA9C}"/>
    <dgm:cxn modelId="{D62C9544-6DFB-4291-8F87-1B2883211C56}" srcId="{576E4040-752E-412D-9C9D-67CD2BEAA044}" destId="{623727DD-F022-47A2-ACCD-51601BEA63E9}" srcOrd="5" destOrd="0" parTransId="{E09926E9-B0B1-46E9-A10C-4DEC821C0D07}" sibTransId="{82B766C5-4381-444F-92AA-E5FE6501639E}"/>
    <dgm:cxn modelId="{2A36764D-D96F-45FE-B43E-EA103D54405E}" type="presOf" srcId="{0F7001F0-3B12-4195-B7A1-6D4EA135F8A1}" destId="{1C0B144A-B676-4699-B524-C9ED48DD9248}" srcOrd="0" destOrd="0" presId="urn:microsoft.com/office/officeart/2005/8/layout/process1"/>
    <dgm:cxn modelId="{2906C851-146A-4965-802D-F74673CCC456}" type="presOf" srcId="{E3592B15-1C86-4C7A-9503-4AE6FF2EFA9C}" destId="{C2DCA7F5-3412-4CD9-82A2-962D50B9436E}" srcOrd="1" destOrd="0" presId="urn:microsoft.com/office/officeart/2005/8/layout/process1"/>
    <dgm:cxn modelId="{408AD854-E2A3-4398-96C3-2D37952FD8D4}" type="presOf" srcId="{B66FE163-950A-463C-8083-692383358F5F}" destId="{3F7FC414-F172-4CD1-B59E-ADD60037D4A0}" srcOrd="1" destOrd="0" presId="urn:microsoft.com/office/officeart/2005/8/layout/process1"/>
    <dgm:cxn modelId="{8B8E6F9B-DD54-4BDB-984B-0724F47E1093}" type="presOf" srcId="{4852E410-CBCB-4951-ACCD-C93B7ED3AA69}" destId="{DCC961C5-12BC-4328-8EF1-7E9DBB29BF45}" srcOrd="0" destOrd="0" presId="urn:microsoft.com/office/officeart/2005/8/layout/process1"/>
    <dgm:cxn modelId="{F439C9A9-DA02-4765-B2A7-DCEEE924C966}" type="presOf" srcId="{E3592B15-1C86-4C7A-9503-4AE6FF2EFA9C}" destId="{7604167D-C5AB-4537-9FF4-339D4CBF591B}" srcOrd="0" destOrd="0" presId="urn:microsoft.com/office/officeart/2005/8/layout/process1"/>
    <dgm:cxn modelId="{C6494ABC-52B3-4DC5-8EC9-613B55BDFC5D}" srcId="{576E4040-752E-412D-9C9D-67CD2BEAA044}" destId="{4852E410-CBCB-4951-ACCD-C93B7ED3AA69}" srcOrd="2" destOrd="0" parTransId="{8F22BB85-3695-42DF-A3E7-856F84137957}" sibTransId="{CD1BD051-AF41-4CDF-8FF3-9740676D6815}"/>
    <dgm:cxn modelId="{1E7BBBBF-96CE-4006-BDE1-C152BBED7854}" srcId="{576E4040-752E-412D-9C9D-67CD2BEAA044}" destId="{6B24B011-EEC0-40C6-B3C6-80D02C82A881}" srcOrd="0" destOrd="0" parTransId="{59502114-E1E0-4B0F-BA70-7A5185482A1C}" sibTransId="{B66FE163-950A-463C-8083-692383358F5F}"/>
    <dgm:cxn modelId="{B0F45EC9-DAF2-4396-9172-245F564E2F37}" type="presOf" srcId="{D848E832-906C-4DD2-A7D1-2BEDA844FBBB}" destId="{3D2B28DB-020D-4333-BB58-D0E4CE694841}" srcOrd="0" destOrd="0" presId="urn:microsoft.com/office/officeart/2005/8/layout/process1"/>
    <dgm:cxn modelId="{799E5CD7-5E36-400F-AAB7-328E7AAF9F5E}" type="presOf" srcId="{B66FE163-950A-463C-8083-692383358F5F}" destId="{B1B5F3B9-0AD1-4171-ACB2-2D2C76D22724}" srcOrd="0" destOrd="0" presId="urn:microsoft.com/office/officeart/2005/8/layout/process1"/>
    <dgm:cxn modelId="{E38CD8D9-117C-4C3D-A990-40A9D2ABD02D}" type="presOf" srcId="{2FE9B100-D099-42F6-88F5-C7BF4F5AA886}" destId="{304E78F7-0EE0-4D40-B213-ACEEE2B6AA4E}" srcOrd="0" destOrd="0" presId="urn:microsoft.com/office/officeart/2005/8/layout/process1"/>
    <dgm:cxn modelId="{1C589AE0-EFE5-44D5-9908-284EDC88748E}" type="presOf" srcId="{8559326A-CCF2-4C1A-8294-00FD6F479948}" destId="{1EDA49E2-A744-4841-BA61-4A20369EF1C8}" srcOrd="0" destOrd="0" presId="urn:microsoft.com/office/officeart/2005/8/layout/process1"/>
    <dgm:cxn modelId="{F55685EF-717F-4CE2-A29D-0B9FA0CAFAD2}" srcId="{576E4040-752E-412D-9C9D-67CD2BEAA044}" destId="{D848E832-906C-4DD2-A7D1-2BEDA844FBBB}" srcOrd="3" destOrd="0" parTransId="{2087E964-3471-46BE-98FC-AC025A4587A9}" sibTransId="{8559326A-CCF2-4C1A-8294-00FD6F479948}"/>
    <dgm:cxn modelId="{7149B146-E02F-4B10-B292-0127F2500622}" type="presParOf" srcId="{3C25419E-01D2-4CF1-93D7-F00AE0DCAEC0}" destId="{1859FBF7-37F4-448D-9B8C-97241AC362B1}" srcOrd="0" destOrd="0" presId="urn:microsoft.com/office/officeart/2005/8/layout/process1"/>
    <dgm:cxn modelId="{FA7E3631-6253-4F43-9DFB-B67B9BC28171}" type="presParOf" srcId="{3C25419E-01D2-4CF1-93D7-F00AE0DCAEC0}" destId="{B1B5F3B9-0AD1-4171-ACB2-2D2C76D22724}" srcOrd="1" destOrd="0" presId="urn:microsoft.com/office/officeart/2005/8/layout/process1"/>
    <dgm:cxn modelId="{E150157D-65BB-458F-A0C3-B2ABA33FFCA0}" type="presParOf" srcId="{B1B5F3B9-0AD1-4171-ACB2-2D2C76D22724}" destId="{3F7FC414-F172-4CD1-B59E-ADD60037D4A0}" srcOrd="0" destOrd="0" presId="urn:microsoft.com/office/officeart/2005/8/layout/process1"/>
    <dgm:cxn modelId="{7B51AF40-453E-4980-9C25-37C19AD7BB67}" type="presParOf" srcId="{3C25419E-01D2-4CF1-93D7-F00AE0DCAEC0}" destId="{AC128459-41DC-4DB4-BBEE-3A8237190F94}" srcOrd="2" destOrd="0" presId="urn:microsoft.com/office/officeart/2005/8/layout/process1"/>
    <dgm:cxn modelId="{3BF0E5DA-EC23-4841-BE59-61B36E90B04F}" type="presParOf" srcId="{3C25419E-01D2-4CF1-93D7-F00AE0DCAEC0}" destId="{304E78F7-0EE0-4D40-B213-ACEEE2B6AA4E}" srcOrd="3" destOrd="0" presId="urn:microsoft.com/office/officeart/2005/8/layout/process1"/>
    <dgm:cxn modelId="{7AF911CD-C4D9-4779-A9C6-C674CA675AB9}" type="presParOf" srcId="{304E78F7-0EE0-4D40-B213-ACEEE2B6AA4E}" destId="{92C1EB65-FA9A-4470-B77E-37F472379B29}" srcOrd="0" destOrd="0" presId="urn:microsoft.com/office/officeart/2005/8/layout/process1"/>
    <dgm:cxn modelId="{2704B73C-DFA1-4721-BD4A-40BA26E08494}" type="presParOf" srcId="{3C25419E-01D2-4CF1-93D7-F00AE0DCAEC0}" destId="{DCC961C5-12BC-4328-8EF1-7E9DBB29BF45}" srcOrd="4" destOrd="0" presId="urn:microsoft.com/office/officeart/2005/8/layout/process1"/>
    <dgm:cxn modelId="{71C2AE0C-266A-4248-8D39-516BA227F1EE}" type="presParOf" srcId="{3C25419E-01D2-4CF1-93D7-F00AE0DCAEC0}" destId="{344B3A79-4B0D-458E-8CDC-A48B3DC33F56}" srcOrd="5" destOrd="0" presId="urn:microsoft.com/office/officeart/2005/8/layout/process1"/>
    <dgm:cxn modelId="{13A6318D-261E-465A-958B-66D32B28889C}" type="presParOf" srcId="{344B3A79-4B0D-458E-8CDC-A48B3DC33F56}" destId="{3CE7B7FB-9DB1-4D7E-904D-2AD0851FE129}" srcOrd="0" destOrd="0" presId="urn:microsoft.com/office/officeart/2005/8/layout/process1"/>
    <dgm:cxn modelId="{7423BFB5-D988-492D-84C3-CB0361ABE0F6}" type="presParOf" srcId="{3C25419E-01D2-4CF1-93D7-F00AE0DCAEC0}" destId="{3D2B28DB-020D-4333-BB58-D0E4CE694841}" srcOrd="6" destOrd="0" presId="urn:microsoft.com/office/officeart/2005/8/layout/process1"/>
    <dgm:cxn modelId="{49028FBE-11F4-4CD5-BF1F-5BB838764DA0}" type="presParOf" srcId="{3C25419E-01D2-4CF1-93D7-F00AE0DCAEC0}" destId="{1EDA49E2-A744-4841-BA61-4A20369EF1C8}" srcOrd="7" destOrd="0" presId="urn:microsoft.com/office/officeart/2005/8/layout/process1"/>
    <dgm:cxn modelId="{63934BD8-48E9-4602-B3F5-5C77CF8DF266}" type="presParOf" srcId="{1EDA49E2-A744-4841-BA61-4A20369EF1C8}" destId="{4355D4F7-2100-4C17-B227-A8684C69FF46}" srcOrd="0" destOrd="0" presId="urn:microsoft.com/office/officeart/2005/8/layout/process1"/>
    <dgm:cxn modelId="{4137B315-21CC-4038-A113-86DEAB852956}" type="presParOf" srcId="{3C25419E-01D2-4CF1-93D7-F00AE0DCAEC0}" destId="{1C0B144A-B676-4699-B524-C9ED48DD9248}" srcOrd="8" destOrd="0" presId="urn:microsoft.com/office/officeart/2005/8/layout/process1"/>
    <dgm:cxn modelId="{8FB17C67-860C-4F27-B0D9-DC1FFA048CB1}" type="presParOf" srcId="{3C25419E-01D2-4CF1-93D7-F00AE0DCAEC0}" destId="{7604167D-C5AB-4537-9FF4-339D4CBF591B}" srcOrd="9" destOrd="0" presId="urn:microsoft.com/office/officeart/2005/8/layout/process1"/>
    <dgm:cxn modelId="{721049C5-DCBC-4F30-9EF1-645B7B5CE2C3}" type="presParOf" srcId="{7604167D-C5AB-4537-9FF4-339D4CBF591B}" destId="{C2DCA7F5-3412-4CD9-82A2-962D50B9436E}" srcOrd="0" destOrd="0" presId="urn:microsoft.com/office/officeart/2005/8/layout/process1"/>
    <dgm:cxn modelId="{9F876848-8E9A-4209-872E-95A8238FD71A}" type="presParOf" srcId="{3C25419E-01D2-4CF1-93D7-F00AE0DCAEC0}" destId="{0A5A3F9E-00B7-468B-A381-A4EC96F7A62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9FBF7-37F4-448D-9B8C-97241AC362B1}">
      <dsp:nvSpPr>
        <dsp:cNvPr id="0" name=""/>
        <dsp:cNvSpPr/>
      </dsp:nvSpPr>
      <dsp:spPr>
        <a:xfrm>
          <a:off x="0" y="1781334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Content slots/Browse</a:t>
          </a:r>
        </a:p>
      </dsp:txBody>
      <dsp:txXfrm>
        <a:off x="23099" y="1804433"/>
        <a:ext cx="1268251" cy="742472"/>
      </dsp:txXfrm>
    </dsp:sp>
    <dsp:sp modelId="{B1B5F3B9-0AD1-4171-ACB2-2D2C76D22724}">
      <dsp:nvSpPr>
        <dsp:cNvPr id="0" name=""/>
        <dsp:cNvSpPr/>
      </dsp:nvSpPr>
      <dsp:spPr>
        <a:xfrm>
          <a:off x="144589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445895" y="2077874"/>
        <a:ext cx="195064" cy="195589"/>
      </dsp:txXfrm>
    </dsp:sp>
    <dsp:sp modelId="{28AF4019-92E2-41D7-84E5-B8F03DAC9007}">
      <dsp:nvSpPr>
        <dsp:cNvPr id="0" name=""/>
        <dsp:cNvSpPr/>
      </dsp:nvSpPr>
      <dsp:spPr>
        <a:xfrm>
          <a:off x="1840230" y="1781334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PDP</a:t>
          </a:r>
        </a:p>
      </dsp:txBody>
      <dsp:txXfrm>
        <a:off x="1863329" y="1804433"/>
        <a:ext cx="1268251" cy="742472"/>
      </dsp:txXfrm>
    </dsp:sp>
    <dsp:sp modelId="{44B00661-A353-4EEA-A1C8-986EF2743D0B}">
      <dsp:nvSpPr>
        <dsp:cNvPr id="0" name=""/>
        <dsp:cNvSpPr/>
      </dsp:nvSpPr>
      <dsp:spPr>
        <a:xfrm>
          <a:off x="328612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286125" y="2077874"/>
        <a:ext cx="195064" cy="195589"/>
      </dsp:txXfrm>
    </dsp:sp>
    <dsp:sp modelId="{B15AC040-9C7E-4B63-A3A0-6F59CB5A5E6C}">
      <dsp:nvSpPr>
        <dsp:cNvPr id="0" name=""/>
        <dsp:cNvSpPr/>
      </dsp:nvSpPr>
      <dsp:spPr>
        <a:xfrm>
          <a:off x="3680460" y="1781334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Mini cart</a:t>
          </a:r>
        </a:p>
      </dsp:txBody>
      <dsp:txXfrm>
        <a:off x="3703559" y="1804433"/>
        <a:ext cx="1268251" cy="742472"/>
      </dsp:txXfrm>
    </dsp:sp>
    <dsp:sp modelId="{C8BF4374-56F3-44D7-9010-FA6BDD4D6CB0}">
      <dsp:nvSpPr>
        <dsp:cNvPr id="0" name=""/>
        <dsp:cNvSpPr/>
      </dsp:nvSpPr>
      <dsp:spPr>
        <a:xfrm>
          <a:off x="512635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5126355" y="2077874"/>
        <a:ext cx="195064" cy="195589"/>
      </dsp:txXfrm>
    </dsp:sp>
    <dsp:sp modelId="{AC128459-41DC-4DB4-BBEE-3A8237190F94}">
      <dsp:nvSpPr>
        <dsp:cNvPr id="0" name=""/>
        <dsp:cNvSpPr/>
      </dsp:nvSpPr>
      <dsp:spPr>
        <a:xfrm>
          <a:off x="5520690" y="1781334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Cart</a:t>
          </a:r>
        </a:p>
      </dsp:txBody>
      <dsp:txXfrm>
        <a:off x="5543789" y="1804433"/>
        <a:ext cx="1268251" cy="742472"/>
      </dsp:txXfrm>
    </dsp:sp>
    <dsp:sp modelId="{304E78F7-0EE0-4D40-B213-ACEEE2B6AA4E}">
      <dsp:nvSpPr>
        <dsp:cNvPr id="0" name=""/>
        <dsp:cNvSpPr/>
      </dsp:nvSpPr>
      <dsp:spPr>
        <a:xfrm>
          <a:off x="696658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6966585" y="2077874"/>
        <a:ext cx="195064" cy="195589"/>
      </dsp:txXfrm>
    </dsp:sp>
    <dsp:sp modelId="{3D2B28DB-020D-4333-BB58-D0E4CE694841}">
      <dsp:nvSpPr>
        <dsp:cNvPr id="0" name=""/>
        <dsp:cNvSpPr/>
      </dsp:nvSpPr>
      <dsp:spPr>
        <a:xfrm>
          <a:off x="7360920" y="1781334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Checkout</a:t>
          </a:r>
        </a:p>
      </dsp:txBody>
      <dsp:txXfrm>
        <a:off x="7384019" y="1804433"/>
        <a:ext cx="1268251" cy="742472"/>
      </dsp:txXfrm>
    </dsp:sp>
    <dsp:sp modelId="{1EDA49E2-A744-4841-BA61-4A20369EF1C8}">
      <dsp:nvSpPr>
        <dsp:cNvPr id="0" name=""/>
        <dsp:cNvSpPr/>
      </dsp:nvSpPr>
      <dsp:spPr>
        <a:xfrm>
          <a:off x="8806814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8806814" y="2077874"/>
        <a:ext cx="195064" cy="195589"/>
      </dsp:txXfrm>
    </dsp:sp>
    <dsp:sp modelId="{1C0B144A-B676-4699-B524-C9ED48DD9248}">
      <dsp:nvSpPr>
        <dsp:cNvPr id="0" name=""/>
        <dsp:cNvSpPr/>
      </dsp:nvSpPr>
      <dsp:spPr>
        <a:xfrm>
          <a:off x="9201149" y="1781334"/>
          <a:ext cx="1314449" cy="788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Email</a:t>
          </a:r>
        </a:p>
      </dsp:txBody>
      <dsp:txXfrm>
        <a:off x="9224248" y="1804433"/>
        <a:ext cx="1268251" cy="742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9FBF7-37F4-448D-9B8C-97241AC362B1}">
      <dsp:nvSpPr>
        <dsp:cNvPr id="0" name=""/>
        <dsp:cNvSpPr/>
      </dsp:nvSpPr>
      <dsp:spPr>
        <a:xfrm>
          <a:off x="0" y="1522551"/>
          <a:ext cx="1314449" cy="1306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Check Balance static page [footer </a:t>
          </a:r>
          <a:r>
            <a:rPr lang="en-GB" sz="1800" kern="1200" dirty="0" err="1"/>
            <a:t>incl</a:t>
          </a:r>
          <a:r>
            <a:rPr lang="en-GB" sz="1800" kern="1200" dirty="0"/>
            <a:t>]</a:t>
          </a:r>
        </a:p>
      </dsp:txBody>
      <dsp:txXfrm>
        <a:off x="38258" y="1560809"/>
        <a:ext cx="1237933" cy="1229718"/>
      </dsp:txXfrm>
    </dsp:sp>
    <dsp:sp modelId="{B1B5F3B9-0AD1-4171-ACB2-2D2C76D22724}">
      <dsp:nvSpPr>
        <dsp:cNvPr id="0" name=""/>
        <dsp:cNvSpPr/>
      </dsp:nvSpPr>
      <dsp:spPr>
        <a:xfrm>
          <a:off x="144589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445895" y="2077874"/>
        <a:ext cx="195064" cy="195589"/>
      </dsp:txXfrm>
    </dsp:sp>
    <dsp:sp modelId="{AC128459-41DC-4DB4-BBEE-3A8237190F94}">
      <dsp:nvSpPr>
        <dsp:cNvPr id="0" name=""/>
        <dsp:cNvSpPr/>
      </dsp:nvSpPr>
      <dsp:spPr>
        <a:xfrm>
          <a:off x="1840230" y="1522551"/>
          <a:ext cx="1314449" cy="1306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Cart check [exclusions]</a:t>
          </a:r>
        </a:p>
      </dsp:txBody>
      <dsp:txXfrm>
        <a:off x="1878488" y="1560809"/>
        <a:ext cx="1237933" cy="1229718"/>
      </dsp:txXfrm>
    </dsp:sp>
    <dsp:sp modelId="{304E78F7-0EE0-4D40-B213-ACEEE2B6AA4E}">
      <dsp:nvSpPr>
        <dsp:cNvPr id="0" name=""/>
        <dsp:cNvSpPr/>
      </dsp:nvSpPr>
      <dsp:spPr>
        <a:xfrm>
          <a:off x="328612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286125" y="2077874"/>
        <a:ext cx="195064" cy="195589"/>
      </dsp:txXfrm>
    </dsp:sp>
    <dsp:sp modelId="{DCC961C5-12BC-4328-8EF1-7E9DBB29BF45}">
      <dsp:nvSpPr>
        <dsp:cNvPr id="0" name=""/>
        <dsp:cNvSpPr/>
      </dsp:nvSpPr>
      <dsp:spPr>
        <a:xfrm>
          <a:off x="3680460" y="1522551"/>
          <a:ext cx="1314449" cy="1306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Payment method</a:t>
          </a:r>
          <a:endParaRPr lang="en-GB" sz="1800" kern="1200" dirty="0"/>
        </a:p>
      </dsp:txBody>
      <dsp:txXfrm>
        <a:off x="3718718" y="1560809"/>
        <a:ext cx="1237933" cy="1229718"/>
      </dsp:txXfrm>
    </dsp:sp>
    <dsp:sp modelId="{344B3A79-4B0D-458E-8CDC-A48B3DC33F56}">
      <dsp:nvSpPr>
        <dsp:cNvPr id="0" name=""/>
        <dsp:cNvSpPr/>
      </dsp:nvSpPr>
      <dsp:spPr>
        <a:xfrm>
          <a:off x="512635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5126355" y="2077874"/>
        <a:ext cx="195064" cy="195589"/>
      </dsp:txXfrm>
    </dsp:sp>
    <dsp:sp modelId="{3D2B28DB-020D-4333-BB58-D0E4CE694841}">
      <dsp:nvSpPr>
        <dsp:cNvPr id="0" name=""/>
        <dsp:cNvSpPr/>
      </dsp:nvSpPr>
      <dsp:spPr>
        <a:xfrm>
          <a:off x="5520690" y="1522551"/>
          <a:ext cx="1314449" cy="1306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Checkout – BIN range validation</a:t>
          </a:r>
        </a:p>
      </dsp:txBody>
      <dsp:txXfrm>
        <a:off x="5558948" y="1560809"/>
        <a:ext cx="1237933" cy="1229718"/>
      </dsp:txXfrm>
    </dsp:sp>
    <dsp:sp modelId="{1EDA49E2-A744-4841-BA61-4A20369EF1C8}">
      <dsp:nvSpPr>
        <dsp:cNvPr id="0" name=""/>
        <dsp:cNvSpPr/>
      </dsp:nvSpPr>
      <dsp:spPr>
        <a:xfrm>
          <a:off x="696658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6966585" y="2077874"/>
        <a:ext cx="195064" cy="195589"/>
      </dsp:txXfrm>
    </dsp:sp>
    <dsp:sp modelId="{1C0B144A-B676-4699-B524-C9ED48DD9248}">
      <dsp:nvSpPr>
        <dsp:cNvPr id="0" name=""/>
        <dsp:cNvSpPr/>
      </dsp:nvSpPr>
      <dsp:spPr>
        <a:xfrm>
          <a:off x="7360920" y="1522551"/>
          <a:ext cx="1314449" cy="1306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Order Conf page?</a:t>
          </a:r>
        </a:p>
      </dsp:txBody>
      <dsp:txXfrm>
        <a:off x="7399178" y="1560809"/>
        <a:ext cx="1237933" cy="1229718"/>
      </dsp:txXfrm>
    </dsp:sp>
    <dsp:sp modelId="{7604167D-C5AB-4537-9FF4-339D4CBF591B}">
      <dsp:nvSpPr>
        <dsp:cNvPr id="0" name=""/>
        <dsp:cNvSpPr/>
      </dsp:nvSpPr>
      <dsp:spPr>
        <a:xfrm>
          <a:off x="8806814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8806814" y="2077874"/>
        <a:ext cx="195064" cy="195589"/>
      </dsp:txXfrm>
    </dsp:sp>
    <dsp:sp modelId="{0A5A3F9E-00B7-468B-A381-A4EC96F7A629}">
      <dsp:nvSpPr>
        <dsp:cNvPr id="0" name=""/>
        <dsp:cNvSpPr/>
      </dsp:nvSpPr>
      <dsp:spPr>
        <a:xfrm>
          <a:off x="9201149" y="1522551"/>
          <a:ext cx="1314449" cy="1306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Order conf email?</a:t>
          </a:r>
        </a:p>
      </dsp:txBody>
      <dsp:txXfrm>
        <a:off x="9239407" y="1560809"/>
        <a:ext cx="1237933" cy="1229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utura PT Book" panose="020B0502020204020303" pitchFamily="34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utura PT Book" panose="020B0502020204020303" pitchFamily="34" charset="77"/>
              </a:defRPr>
            </a:lvl1pPr>
          </a:lstStyle>
          <a:p>
            <a:fld id="{BE4F804A-FC63-7F44-8287-E94A5AB498BE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utura PT Book" panose="020B0502020204020303" pitchFamily="34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utura PT Book" panose="020B0502020204020303" pitchFamily="34" charset="77"/>
              </a:defRPr>
            </a:lvl1pPr>
          </a:lstStyle>
          <a:p>
            <a:fld id="{6F8AF7BC-9325-7D4C-990A-32D5ADA8B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utura PT Book" panose="020B05020202040203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utura PT Book" panose="020B05020202040203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utura PT Book" panose="020B05020202040203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utura PT Book" panose="020B05020202040203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utura PT Book" panose="020B05020202040203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AF7BC-9325-7D4C-990A-32D5ADA8B1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AF7BC-9325-7D4C-990A-32D5ADA8B1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8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AF7BC-9325-7D4C-990A-32D5ADA8B1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6540-8F43-F6AF-EE2A-0CC9FC0003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1671003"/>
            <a:ext cx="7315200" cy="2387600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4AEC8-1CE6-2197-DA44-1C7E1150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4150678"/>
            <a:ext cx="73152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05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D7B53-26B4-10C3-328B-8E2A9EA866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9788" y="987424"/>
            <a:ext cx="6169024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5F70A5-EB4F-820B-7166-8AD97A223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975" y="987424"/>
            <a:ext cx="3932237" cy="22593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1 IMAGE LEFT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64D017-79E0-71F1-6AB5-157F2FD34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9975" y="3246812"/>
            <a:ext cx="3932237" cy="2622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2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E0B5B-5547-3273-DDCC-B57BCEB5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4"/>
            <a:ext cx="6169024" cy="4881563"/>
          </a:xfrm>
          <a:solidFill>
            <a:schemeClr val="bg1"/>
          </a:solidFill>
        </p:spPr>
        <p:txBody>
          <a:bodyPr/>
          <a:lstStyle>
            <a:lvl1pPr>
              <a:defRPr sz="2400" b="1" i="0">
                <a:solidFill>
                  <a:schemeClr val="tx1"/>
                </a:solidFill>
                <a:latin typeface="Futura PT Book" panose="020B0502020204020303" pitchFamily="34" charset="77"/>
              </a:defRPr>
            </a:lvl1pPr>
            <a:lvl2pPr>
              <a:defRPr sz="2400">
                <a:solidFill>
                  <a:schemeClr val="tx1"/>
                </a:solidFill>
                <a:latin typeface="Futura PT Book" panose="020B0502020204020303" pitchFamily="34" charset="77"/>
              </a:defRPr>
            </a:lvl2pPr>
            <a:lvl3pPr>
              <a:defRPr sz="2000">
                <a:solidFill>
                  <a:schemeClr val="tx1"/>
                </a:solidFill>
                <a:latin typeface="Futura PT Book" panose="020B0502020204020303" pitchFamily="34" charset="77"/>
              </a:defRPr>
            </a:lvl3pPr>
            <a:lvl4pPr>
              <a:defRPr sz="1800">
                <a:solidFill>
                  <a:schemeClr val="tx1"/>
                </a:solidFill>
                <a:latin typeface="Futura PT Book" panose="020B0502020204020303" pitchFamily="34" charset="77"/>
              </a:defRPr>
            </a:lvl4pPr>
            <a:lvl5pPr>
              <a:defRPr sz="1800">
                <a:solidFill>
                  <a:schemeClr val="tx1"/>
                </a:solidFill>
                <a:latin typeface="Futura PT Book" panose="020B05020202040203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FB5B7F-2081-AE59-3AAD-AA3843B31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4"/>
            <a:ext cx="3932237" cy="225779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1 IMAGE RIGHT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754A18-4CF2-0067-9555-21E4F4389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46812"/>
            <a:ext cx="3932237" cy="2622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12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01FB0-691F-BFBB-9775-0992A1947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C9971D-4C9E-222E-8CBC-E77A8F6EF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4"/>
            <a:ext cx="3932237" cy="225779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1 IMAGE RIGHT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EF8E3C5-C6E9-07A0-FC50-C55FA4601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46812"/>
            <a:ext cx="3932237" cy="2622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83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4">
            <a:extLst>
              <a:ext uri="{FF2B5EF4-FFF2-40B4-BE49-F238E27FC236}">
                <a16:creationId xmlns:a16="http://schemas.microsoft.com/office/drawing/2014/main" id="{CCAE0EB7-3E8B-9304-975D-FFF511551D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31489" y="968188"/>
            <a:ext cx="2920724" cy="2278623"/>
          </a:xfrm>
          <a:solidFill>
            <a:srgbClr val="EBEBEB"/>
          </a:solidFill>
        </p:spPr>
      </p:sp>
      <p:sp>
        <p:nvSpPr>
          <p:cNvPr id="11" name="Picture Placeholder 56">
            <a:extLst>
              <a:ext uri="{FF2B5EF4-FFF2-40B4-BE49-F238E27FC236}">
                <a16:creationId xmlns:a16="http://schemas.microsoft.com/office/drawing/2014/main" id="{2FF32A8D-C227-674D-ECCE-A64865A397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3189" y="968188"/>
            <a:ext cx="2920724" cy="2278623"/>
          </a:xfrm>
          <a:solidFill>
            <a:srgbClr val="EBEBEB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4702E-52C9-B731-2A83-25BCC3D80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9014"/>
            <a:ext cx="3932237" cy="225779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1 IMAGE RIGHT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3EBE7-C2F2-BE80-CAA3-E85C34F4D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46812"/>
            <a:ext cx="3932237" cy="2622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4">
            <a:extLst>
              <a:ext uri="{FF2B5EF4-FFF2-40B4-BE49-F238E27FC236}">
                <a16:creationId xmlns:a16="http://schemas.microsoft.com/office/drawing/2014/main" id="{5B63F55E-6983-A535-525E-4AC6DBD7E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1489" y="3590364"/>
            <a:ext cx="2920724" cy="2278623"/>
          </a:xfrm>
          <a:solidFill>
            <a:srgbClr val="EBEBEB"/>
          </a:solidFill>
        </p:spPr>
      </p:sp>
      <p:sp>
        <p:nvSpPr>
          <p:cNvPr id="7" name="Picture Placeholder 56">
            <a:extLst>
              <a:ext uri="{FF2B5EF4-FFF2-40B4-BE49-F238E27FC236}">
                <a16:creationId xmlns:a16="http://schemas.microsoft.com/office/drawing/2014/main" id="{EA1BCD0B-38F7-621F-342E-559483047A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3189" y="3590364"/>
            <a:ext cx="2920724" cy="2278623"/>
          </a:xfrm>
          <a:solidFill>
            <a:srgbClr val="EBEBEB"/>
          </a:solidFill>
        </p:spPr>
      </p:sp>
    </p:spTree>
    <p:extLst>
      <p:ext uri="{BB962C8B-B14F-4D97-AF65-F5344CB8AC3E}">
        <p14:creationId xmlns:p14="http://schemas.microsoft.com/office/powerpoint/2010/main" val="178798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DE1817B-AB3B-D73D-A0AF-C66071AD332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solidFill>
            <a:srgbClr val="EBEBEB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FULL SCREEN PICTURE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75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01FB0-691F-BFBB-9775-0992A1947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19364" y="987425"/>
            <a:ext cx="2973106" cy="4873625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59BF6F-3AD4-29C4-3120-A705138559E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9787" y="996950"/>
            <a:ext cx="2994862" cy="4873625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99AEA1-0DEB-EBED-E7EB-B72D0BC62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975" y="987424"/>
            <a:ext cx="3932237" cy="22593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1 IMAGE LEFT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AF37CE-B861-5E48-63A8-B7994EBD3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9975" y="3246812"/>
            <a:ext cx="3932237" cy="2622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6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1A41-C853-CAB7-67F9-F03488EAF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47763"/>
          </a:xfrm>
        </p:spPr>
        <p:txBody>
          <a:bodyPr anchor="b">
            <a:normAutofit/>
          </a:bodyPr>
          <a:lstStyle>
            <a:lvl1pPr>
              <a:defRPr sz="4000" b="1" i="0">
                <a:latin typeface="Futura PT Bold" panose="020B0502020204020303" pitchFamily="34" charset="77"/>
              </a:defRPr>
            </a:lvl1pPr>
          </a:lstStyle>
          <a:p>
            <a:r>
              <a:rPr lang="en-US"/>
              <a:t>3 IMAGE GALLERY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8257-5EDC-8973-5656-A726AA34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9199"/>
            <a:ext cx="10515600" cy="11477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973712D-FDC4-3E2F-0FEE-23FB04789C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28802"/>
            <a:ext cx="2473028" cy="2992581"/>
          </a:xfrm>
          <a:custGeom>
            <a:avLst/>
            <a:gdLst>
              <a:gd name="connsiteX0" fmla="*/ 0 w 2625434"/>
              <a:gd name="connsiteY0" fmla="*/ 0 h 2992581"/>
              <a:gd name="connsiteX1" fmla="*/ 2625434 w 2625434"/>
              <a:gd name="connsiteY1" fmla="*/ 0 h 2992581"/>
              <a:gd name="connsiteX2" fmla="*/ 2625434 w 2625434"/>
              <a:gd name="connsiteY2" fmla="*/ 2992581 h 2992581"/>
              <a:gd name="connsiteX3" fmla="*/ 0 w 2625434"/>
              <a:gd name="connsiteY3" fmla="*/ 2992581 h 29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434" h="2992581">
                <a:moveTo>
                  <a:pt x="0" y="0"/>
                </a:moveTo>
                <a:lnTo>
                  <a:pt x="2625434" y="0"/>
                </a:lnTo>
                <a:lnTo>
                  <a:pt x="2625434" y="2992581"/>
                </a:lnTo>
                <a:lnTo>
                  <a:pt x="0" y="2992581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C0AF0A5-CBB6-8186-C003-7D5024EFF5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2972" y="1828801"/>
            <a:ext cx="4946056" cy="2992581"/>
          </a:xfrm>
          <a:custGeom>
            <a:avLst/>
            <a:gdLst>
              <a:gd name="connsiteX0" fmla="*/ 0 w 5250868"/>
              <a:gd name="connsiteY0" fmla="*/ 0 h 2992581"/>
              <a:gd name="connsiteX1" fmla="*/ 5250868 w 5250868"/>
              <a:gd name="connsiteY1" fmla="*/ 0 h 2992581"/>
              <a:gd name="connsiteX2" fmla="*/ 5250868 w 5250868"/>
              <a:gd name="connsiteY2" fmla="*/ 2992581 h 2992581"/>
              <a:gd name="connsiteX3" fmla="*/ 0 w 5250868"/>
              <a:gd name="connsiteY3" fmla="*/ 2992581 h 29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0868" h="2992581">
                <a:moveTo>
                  <a:pt x="0" y="0"/>
                </a:moveTo>
                <a:lnTo>
                  <a:pt x="5250868" y="0"/>
                </a:lnTo>
                <a:lnTo>
                  <a:pt x="5250868" y="2992581"/>
                </a:lnTo>
                <a:lnTo>
                  <a:pt x="0" y="2992581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74760A64-938E-DBC6-FB18-455EE7A64D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80772" y="1828801"/>
            <a:ext cx="2473028" cy="2992581"/>
          </a:xfrm>
          <a:custGeom>
            <a:avLst/>
            <a:gdLst>
              <a:gd name="connsiteX0" fmla="*/ 0 w 2625434"/>
              <a:gd name="connsiteY0" fmla="*/ 0 h 2992581"/>
              <a:gd name="connsiteX1" fmla="*/ 2625434 w 2625434"/>
              <a:gd name="connsiteY1" fmla="*/ 0 h 2992581"/>
              <a:gd name="connsiteX2" fmla="*/ 2625434 w 2625434"/>
              <a:gd name="connsiteY2" fmla="*/ 2992581 h 2992581"/>
              <a:gd name="connsiteX3" fmla="*/ 0 w 2625434"/>
              <a:gd name="connsiteY3" fmla="*/ 2992581 h 29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5434" h="2992581">
                <a:moveTo>
                  <a:pt x="0" y="0"/>
                </a:moveTo>
                <a:lnTo>
                  <a:pt x="2625434" y="0"/>
                </a:lnTo>
                <a:lnTo>
                  <a:pt x="2625434" y="2992581"/>
                </a:lnTo>
                <a:lnTo>
                  <a:pt x="0" y="2992581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06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CDFB23A-B0B2-F504-9D34-338647514D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9619" y="996950"/>
            <a:ext cx="2133578" cy="4864100"/>
          </a:xfrm>
          <a:custGeom>
            <a:avLst/>
            <a:gdLst>
              <a:gd name="connsiteX0" fmla="*/ 0 w 2133578"/>
              <a:gd name="connsiteY0" fmla="*/ 0 h 5167745"/>
              <a:gd name="connsiteX1" fmla="*/ 2133578 w 2133578"/>
              <a:gd name="connsiteY1" fmla="*/ 0 h 5167745"/>
              <a:gd name="connsiteX2" fmla="*/ 2133578 w 2133578"/>
              <a:gd name="connsiteY2" fmla="*/ 5167745 h 5167745"/>
              <a:gd name="connsiteX3" fmla="*/ 0 w 2133578"/>
              <a:gd name="connsiteY3" fmla="*/ 5167745 h 51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78" h="5167745">
                <a:moveTo>
                  <a:pt x="0" y="0"/>
                </a:moveTo>
                <a:lnTo>
                  <a:pt x="2133578" y="0"/>
                </a:lnTo>
                <a:lnTo>
                  <a:pt x="2133578" y="5167745"/>
                </a:lnTo>
                <a:lnTo>
                  <a:pt x="0" y="516774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0B7EAEF-FF82-4B46-25C6-11A3CD1371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51589" y="996950"/>
            <a:ext cx="2133578" cy="4864100"/>
          </a:xfrm>
          <a:custGeom>
            <a:avLst/>
            <a:gdLst>
              <a:gd name="connsiteX0" fmla="*/ 0 w 2133578"/>
              <a:gd name="connsiteY0" fmla="*/ 0 h 5167745"/>
              <a:gd name="connsiteX1" fmla="*/ 2133578 w 2133578"/>
              <a:gd name="connsiteY1" fmla="*/ 0 h 5167745"/>
              <a:gd name="connsiteX2" fmla="*/ 2133578 w 2133578"/>
              <a:gd name="connsiteY2" fmla="*/ 5167745 h 5167745"/>
              <a:gd name="connsiteX3" fmla="*/ 0 w 2133578"/>
              <a:gd name="connsiteY3" fmla="*/ 5167745 h 51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78" h="5167745">
                <a:moveTo>
                  <a:pt x="0" y="0"/>
                </a:moveTo>
                <a:lnTo>
                  <a:pt x="2133578" y="0"/>
                </a:lnTo>
                <a:lnTo>
                  <a:pt x="2133578" y="5167745"/>
                </a:lnTo>
                <a:lnTo>
                  <a:pt x="0" y="516774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0D5BB4DD-CA0D-881A-E115-C74D38D3FB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40604" y="996950"/>
            <a:ext cx="2133578" cy="4864100"/>
          </a:xfrm>
          <a:custGeom>
            <a:avLst/>
            <a:gdLst>
              <a:gd name="connsiteX0" fmla="*/ 0 w 2133578"/>
              <a:gd name="connsiteY0" fmla="*/ 0 h 5167745"/>
              <a:gd name="connsiteX1" fmla="*/ 2133578 w 2133578"/>
              <a:gd name="connsiteY1" fmla="*/ 0 h 5167745"/>
              <a:gd name="connsiteX2" fmla="*/ 2133578 w 2133578"/>
              <a:gd name="connsiteY2" fmla="*/ 5167745 h 5167745"/>
              <a:gd name="connsiteX3" fmla="*/ 0 w 2133578"/>
              <a:gd name="connsiteY3" fmla="*/ 5167745 h 51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78" h="5167745">
                <a:moveTo>
                  <a:pt x="0" y="0"/>
                </a:moveTo>
                <a:lnTo>
                  <a:pt x="2133578" y="0"/>
                </a:lnTo>
                <a:lnTo>
                  <a:pt x="2133578" y="5167745"/>
                </a:lnTo>
                <a:lnTo>
                  <a:pt x="0" y="516774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D22DE263-0090-E189-E0FA-BF2058D1CB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8634" y="996951"/>
            <a:ext cx="2133578" cy="4864100"/>
          </a:xfrm>
          <a:custGeom>
            <a:avLst/>
            <a:gdLst>
              <a:gd name="connsiteX0" fmla="*/ 0 w 2133578"/>
              <a:gd name="connsiteY0" fmla="*/ 0 h 5167745"/>
              <a:gd name="connsiteX1" fmla="*/ 2133578 w 2133578"/>
              <a:gd name="connsiteY1" fmla="*/ 0 h 5167745"/>
              <a:gd name="connsiteX2" fmla="*/ 2133578 w 2133578"/>
              <a:gd name="connsiteY2" fmla="*/ 5167745 h 5167745"/>
              <a:gd name="connsiteX3" fmla="*/ 0 w 2133578"/>
              <a:gd name="connsiteY3" fmla="*/ 5167745 h 51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78" h="5167745">
                <a:moveTo>
                  <a:pt x="0" y="0"/>
                </a:moveTo>
                <a:lnTo>
                  <a:pt x="2133578" y="0"/>
                </a:lnTo>
                <a:lnTo>
                  <a:pt x="2133578" y="5167745"/>
                </a:lnTo>
                <a:lnTo>
                  <a:pt x="0" y="516774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1CF0E8-B6F7-E7F9-8CC6-8894074CF822}"/>
              </a:ext>
            </a:extLst>
          </p:cNvPr>
          <p:cNvSpPr/>
          <p:nvPr userDrawn="1"/>
        </p:nvSpPr>
        <p:spPr>
          <a:xfrm>
            <a:off x="836613" y="2660649"/>
            <a:ext cx="9988270" cy="3173443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PT Book" panose="020B05020202040203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4702E-52C9-B731-2A83-25BCC3D80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660649"/>
            <a:ext cx="9406871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4 IMAGE</a:t>
            </a:r>
            <a:br>
              <a:rPr lang="en-US"/>
            </a:br>
            <a:r>
              <a:rPr lang="en-US"/>
              <a:t>COPY OVERLAY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3EBE7-C2F2-BE80-CAA3-E85C34F4D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260849"/>
            <a:ext cx="9406871" cy="1600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24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322AE7DF-1323-86B1-402F-46C94A4ED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26881" y="764333"/>
            <a:ext cx="2258279" cy="2471236"/>
          </a:xfrm>
          <a:custGeom>
            <a:avLst/>
            <a:gdLst>
              <a:gd name="connsiteX0" fmla="*/ 0 w 2258279"/>
              <a:gd name="connsiteY0" fmla="*/ 0 h 4070905"/>
              <a:gd name="connsiteX1" fmla="*/ 2258279 w 2258279"/>
              <a:gd name="connsiteY1" fmla="*/ 0 h 4070905"/>
              <a:gd name="connsiteX2" fmla="*/ 2258279 w 2258279"/>
              <a:gd name="connsiteY2" fmla="*/ 4070905 h 4070905"/>
              <a:gd name="connsiteX3" fmla="*/ 0 w 2258279"/>
              <a:gd name="connsiteY3" fmla="*/ 4070905 h 40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79" h="4070905">
                <a:moveTo>
                  <a:pt x="0" y="0"/>
                </a:moveTo>
                <a:lnTo>
                  <a:pt x="2258279" y="0"/>
                </a:lnTo>
                <a:lnTo>
                  <a:pt x="2258279" y="4070905"/>
                </a:lnTo>
                <a:lnTo>
                  <a:pt x="0" y="407090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E3ABA1A9-EF82-D917-0D36-EF681F39D4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8365" y="764333"/>
            <a:ext cx="2258279" cy="2471236"/>
          </a:xfrm>
          <a:custGeom>
            <a:avLst/>
            <a:gdLst>
              <a:gd name="connsiteX0" fmla="*/ 0 w 2258279"/>
              <a:gd name="connsiteY0" fmla="*/ 0 h 4070905"/>
              <a:gd name="connsiteX1" fmla="*/ 2258279 w 2258279"/>
              <a:gd name="connsiteY1" fmla="*/ 0 h 4070905"/>
              <a:gd name="connsiteX2" fmla="*/ 2258279 w 2258279"/>
              <a:gd name="connsiteY2" fmla="*/ 4070905 h 4070905"/>
              <a:gd name="connsiteX3" fmla="*/ 0 w 2258279"/>
              <a:gd name="connsiteY3" fmla="*/ 4070905 h 40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79" h="4070905">
                <a:moveTo>
                  <a:pt x="0" y="0"/>
                </a:moveTo>
                <a:lnTo>
                  <a:pt x="2258279" y="0"/>
                </a:lnTo>
                <a:lnTo>
                  <a:pt x="2258279" y="4070905"/>
                </a:lnTo>
                <a:lnTo>
                  <a:pt x="0" y="407090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B145760-4FF0-03EA-D8C4-23C5D764EC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49849" y="764333"/>
            <a:ext cx="2258279" cy="2471236"/>
          </a:xfrm>
          <a:custGeom>
            <a:avLst/>
            <a:gdLst>
              <a:gd name="connsiteX0" fmla="*/ 0 w 2258279"/>
              <a:gd name="connsiteY0" fmla="*/ 0 h 4070905"/>
              <a:gd name="connsiteX1" fmla="*/ 2258279 w 2258279"/>
              <a:gd name="connsiteY1" fmla="*/ 0 h 4070905"/>
              <a:gd name="connsiteX2" fmla="*/ 2258279 w 2258279"/>
              <a:gd name="connsiteY2" fmla="*/ 4070905 h 4070905"/>
              <a:gd name="connsiteX3" fmla="*/ 0 w 2258279"/>
              <a:gd name="connsiteY3" fmla="*/ 4070905 h 40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79" h="4070905">
                <a:moveTo>
                  <a:pt x="0" y="0"/>
                </a:moveTo>
                <a:lnTo>
                  <a:pt x="2258279" y="0"/>
                </a:lnTo>
                <a:lnTo>
                  <a:pt x="2258279" y="4070905"/>
                </a:lnTo>
                <a:lnTo>
                  <a:pt x="0" y="407090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1B534C8-D615-9849-003B-2298A40F5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5397" y="764333"/>
            <a:ext cx="2258279" cy="2471236"/>
          </a:xfrm>
          <a:custGeom>
            <a:avLst/>
            <a:gdLst>
              <a:gd name="connsiteX0" fmla="*/ 0 w 2258279"/>
              <a:gd name="connsiteY0" fmla="*/ 0 h 4070905"/>
              <a:gd name="connsiteX1" fmla="*/ 2258279 w 2258279"/>
              <a:gd name="connsiteY1" fmla="*/ 0 h 4070905"/>
              <a:gd name="connsiteX2" fmla="*/ 2258279 w 2258279"/>
              <a:gd name="connsiteY2" fmla="*/ 4070905 h 4070905"/>
              <a:gd name="connsiteX3" fmla="*/ 0 w 2258279"/>
              <a:gd name="connsiteY3" fmla="*/ 4070905 h 40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79" h="4070905">
                <a:moveTo>
                  <a:pt x="0" y="0"/>
                </a:moveTo>
                <a:lnTo>
                  <a:pt x="2258279" y="0"/>
                </a:lnTo>
                <a:lnTo>
                  <a:pt x="2258279" y="4070905"/>
                </a:lnTo>
                <a:lnTo>
                  <a:pt x="0" y="407090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40F55578-92AA-FB86-232F-E8411CBCC1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6881" y="3595456"/>
            <a:ext cx="2258279" cy="2471236"/>
          </a:xfrm>
          <a:custGeom>
            <a:avLst/>
            <a:gdLst>
              <a:gd name="connsiteX0" fmla="*/ 0 w 2258279"/>
              <a:gd name="connsiteY0" fmla="*/ 0 h 4070905"/>
              <a:gd name="connsiteX1" fmla="*/ 2258279 w 2258279"/>
              <a:gd name="connsiteY1" fmla="*/ 0 h 4070905"/>
              <a:gd name="connsiteX2" fmla="*/ 2258279 w 2258279"/>
              <a:gd name="connsiteY2" fmla="*/ 4070905 h 4070905"/>
              <a:gd name="connsiteX3" fmla="*/ 0 w 2258279"/>
              <a:gd name="connsiteY3" fmla="*/ 4070905 h 40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79" h="4070905">
                <a:moveTo>
                  <a:pt x="0" y="0"/>
                </a:moveTo>
                <a:lnTo>
                  <a:pt x="2258279" y="0"/>
                </a:lnTo>
                <a:lnTo>
                  <a:pt x="2258279" y="4070905"/>
                </a:lnTo>
                <a:lnTo>
                  <a:pt x="0" y="407090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F95006DD-6DA0-57DE-4797-80DD0C6144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8365" y="3595456"/>
            <a:ext cx="2258279" cy="2471236"/>
          </a:xfrm>
          <a:custGeom>
            <a:avLst/>
            <a:gdLst>
              <a:gd name="connsiteX0" fmla="*/ 0 w 2258279"/>
              <a:gd name="connsiteY0" fmla="*/ 0 h 4070905"/>
              <a:gd name="connsiteX1" fmla="*/ 2258279 w 2258279"/>
              <a:gd name="connsiteY1" fmla="*/ 0 h 4070905"/>
              <a:gd name="connsiteX2" fmla="*/ 2258279 w 2258279"/>
              <a:gd name="connsiteY2" fmla="*/ 4070905 h 4070905"/>
              <a:gd name="connsiteX3" fmla="*/ 0 w 2258279"/>
              <a:gd name="connsiteY3" fmla="*/ 4070905 h 40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79" h="4070905">
                <a:moveTo>
                  <a:pt x="0" y="0"/>
                </a:moveTo>
                <a:lnTo>
                  <a:pt x="2258279" y="0"/>
                </a:lnTo>
                <a:lnTo>
                  <a:pt x="2258279" y="4070905"/>
                </a:lnTo>
                <a:lnTo>
                  <a:pt x="0" y="407090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19BA6351-CE51-9348-81BF-198541BB57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49849" y="3595456"/>
            <a:ext cx="2258279" cy="2471236"/>
          </a:xfrm>
          <a:custGeom>
            <a:avLst/>
            <a:gdLst>
              <a:gd name="connsiteX0" fmla="*/ 0 w 2258279"/>
              <a:gd name="connsiteY0" fmla="*/ 0 h 4070905"/>
              <a:gd name="connsiteX1" fmla="*/ 2258279 w 2258279"/>
              <a:gd name="connsiteY1" fmla="*/ 0 h 4070905"/>
              <a:gd name="connsiteX2" fmla="*/ 2258279 w 2258279"/>
              <a:gd name="connsiteY2" fmla="*/ 4070905 h 4070905"/>
              <a:gd name="connsiteX3" fmla="*/ 0 w 2258279"/>
              <a:gd name="connsiteY3" fmla="*/ 4070905 h 40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79" h="4070905">
                <a:moveTo>
                  <a:pt x="0" y="0"/>
                </a:moveTo>
                <a:lnTo>
                  <a:pt x="2258279" y="0"/>
                </a:lnTo>
                <a:lnTo>
                  <a:pt x="2258279" y="4070905"/>
                </a:lnTo>
                <a:lnTo>
                  <a:pt x="0" y="407090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4D2BB0C-8D49-7893-A7A3-970F343E19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15397" y="3595456"/>
            <a:ext cx="2258279" cy="2471236"/>
          </a:xfrm>
          <a:custGeom>
            <a:avLst/>
            <a:gdLst>
              <a:gd name="connsiteX0" fmla="*/ 0 w 2258279"/>
              <a:gd name="connsiteY0" fmla="*/ 0 h 4070905"/>
              <a:gd name="connsiteX1" fmla="*/ 2258279 w 2258279"/>
              <a:gd name="connsiteY1" fmla="*/ 0 h 4070905"/>
              <a:gd name="connsiteX2" fmla="*/ 2258279 w 2258279"/>
              <a:gd name="connsiteY2" fmla="*/ 4070905 h 4070905"/>
              <a:gd name="connsiteX3" fmla="*/ 0 w 2258279"/>
              <a:gd name="connsiteY3" fmla="*/ 4070905 h 40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79" h="4070905">
                <a:moveTo>
                  <a:pt x="0" y="0"/>
                </a:moveTo>
                <a:lnTo>
                  <a:pt x="2258279" y="0"/>
                </a:lnTo>
                <a:lnTo>
                  <a:pt x="2258279" y="4070905"/>
                </a:lnTo>
                <a:lnTo>
                  <a:pt x="0" y="407090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>
            <a:noAutofit/>
          </a:bodyPr>
          <a:lstStyle>
            <a:lvl1pPr>
              <a:defRPr b="0" i="0"/>
            </a:lvl1pPr>
          </a:lstStyle>
          <a:p>
            <a:r>
              <a:rPr lang="en-US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971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01FB0-691F-BFBB-9775-0992A1947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987425"/>
            <a:ext cx="4216306" cy="4873625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4702E-52C9-B731-2A83-25BCC3D80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8824" y="1385507"/>
            <a:ext cx="813447" cy="617749"/>
          </a:xfrm>
        </p:spPr>
        <p:txBody>
          <a:bodyPr anchor="b">
            <a:noAutofit/>
          </a:bodyPr>
          <a:lstStyle>
            <a:lvl1pPr>
              <a:defRPr sz="3600" spc="-300">
                <a:solidFill>
                  <a:srgbClr val="007FCC"/>
                </a:solidFill>
              </a:defRPr>
            </a:lvl1pPr>
          </a:lstStyle>
          <a:p>
            <a:r>
              <a:rPr lang="en-US"/>
              <a:t>01.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3EBE7-C2F2-BE80-CAA3-E85C34F4D6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97709" y="1319234"/>
            <a:ext cx="2179809" cy="61774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B97466-C3B1-E658-6C46-3F9EF964A137}"/>
              </a:ext>
            </a:extLst>
          </p:cNvPr>
          <p:cNvCxnSpPr/>
          <p:nvPr userDrawn="1"/>
        </p:nvCxnSpPr>
        <p:spPr>
          <a:xfrm>
            <a:off x="6287155" y="2114983"/>
            <a:ext cx="1108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BE3B6B7-D413-6A38-E0A3-E341BA2F75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7709" y="2260528"/>
            <a:ext cx="2179809" cy="82062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CF51691-C8AE-7FAF-F846-4464CD58225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519132" y="1319234"/>
            <a:ext cx="2179809" cy="61774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2CCEBF-2E0D-285D-25F5-6AE74AC08B66}"/>
              </a:ext>
            </a:extLst>
          </p:cNvPr>
          <p:cNvCxnSpPr/>
          <p:nvPr userDrawn="1"/>
        </p:nvCxnSpPr>
        <p:spPr>
          <a:xfrm>
            <a:off x="9608578" y="2114983"/>
            <a:ext cx="1108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7A927B2-5617-59AD-7CB7-DD1AA25E94B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519132" y="2260528"/>
            <a:ext cx="2179809" cy="82062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171B3F3B-DDD5-66C5-4091-8F4F0768516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7709" y="4022093"/>
            <a:ext cx="2179809" cy="61774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1B87D8-2FF4-E7EC-D8DB-97473BC4308E}"/>
              </a:ext>
            </a:extLst>
          </p:cNvPr>
          <p:cNvCxnSpPr/>
          <p:nvPr userDrawn="1"/>
        </p:nvCxnSpPr>
        <p:spPr>
          <a:xfrm>
            <a:off x="6287155" y="4817842"/>
            <a:ext cx="1108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B4E6F90-A5B2-C395-BD30-E29A3A9BA61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197709" y="4963387"/>
            <a:ext cx="2179809" cy="82062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E36E6C6-D892-F04A-B726-AB5025EA330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519132" y="4022093"/>
            <a:ext cx="2179809" cy="617749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37DB9B-D313-BB8F-FB0C-B56CD875C149}"/>
              </a:ext>
            </a:extLst>
          </p:cNvPr>
          <p:cNvCxnSpPr/>
          <p:nvPr userDrawn="1"/>
        </p:nvCxnSpPr>
        <p:spPr>
          <a:xfrm>
            <a:off x="9608578" y="4817842"/>
            <a:ext cx="1108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479CF886-0626-5323-6D05-EAEDA772651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519132" y="4963387"/>
            <a:ext cx="2179809" cy="82062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4130DB4-2CC7-0BE4-08D2-A40C04988176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610801" y="1386930"/>
            <a:ext cx="908332" cy="617749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007FCC"/>
                </a:solidFill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2A54CA7E-6706-A4BC-B0C3-C23F01725F71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610801" y="4022093"/>
            <a:ext cx="908332" cy="617749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007FCC"/>
                </a:solidFill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00E8872-3FA1-3A6F-46D7-9BC47E3F7316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289377" y="4022093"/>
            <a:ext cx="908332" cy="617749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007FCC"/>
                </a:solidFill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182121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1A41-C853-CAB7-67F9-F03488EAF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4000" b="1" i="0">
                <a:solidFill>
                  <a:srgbClr val="021F60"/>
                </a:solidFill>
                <a:latin typeface="Futura PT Bold" panose="020B050202020402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8257-5EDC-8973-5656-A726AA34F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 b="0" i="0">
                <a:solidFill>
                  <a:srgbClr val="021F60"/>
                </a:solidFill>
                <a:latin typeface="Futura PT Book" panose="020B0502020204020303" pitchFamily="34" charset="77"/>
              </a:defRPr>
            </a:lvl1pPr>
            <a:lvl2pPr>
              <a:defRPr sz="1600" b="0" i="0">
                <a:solidFill>
                  <a:srgbClr val="021F60"/>
                </a:solidFill>
                <a:latin typeface="Futura PT Book" panose="020B0502020204020303" pitchFamily="34" charset="77"/>
              </a:defRPr>
            </a:lvl2pPr>
            <a:lvl3pPr>
              <a:defRPr sz="1600" b="0" i="0">
                <a:solidFill>
                  <a:srgbClr val="021F60"/>
                </a:solidFill>
                <a:latin typeface="Futura PT Book" panose="020B0502020204020303" pitchFamily="34" charset="77"/>
              </a:defRPr>
            </a:lvl3pPr>
            <a:lvl4pPr>
              <a:defRPr sz="1600" b="0" i="0">
                <a:solidFill>
                  <a:srgbClr val="021F60"/>
                </a:solidFill>
                <a:latin typeface="Futura PT Book" panose="020B0502020204020303" pitchFamily="34" charset="77"/>
              </a:defRPr>
            </a:lvl4pPr>
            <a:lvl5pPr>
              <a:defRPr sz="1600" b="0" i="0">
                <a:solidFill>
                  <a:srgbClr val="021F60"/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6009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01FB0-691F-BFBB-9775-0992A1947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987426"/>
            <a:ext cx="5256212" cy="3087032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4702E-52C9-B731-2A83-25BCC3D80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164" y="5013650"/>
            <a:ext cx="813447" cy="856924"/>
          </a:xfrm>
        </p:spPr>
        <p:txBody>
          <a:bodyPr anchor="ctr">
            <a:noAutofit/>
          </a:bodyPr>
          <a:lstStyle>
            <a:lvl1pPr>
              <a:defRPr sz="3600" spc="-300">
                <a:solidFill>
                  <a:srgbClr val="007FCC"/>
                </a:solidFill>
              </a:defRPr>
            </a:lvl1pPr>
          </a:lstStyle>
          <a:p>
            <a:r>
              <a:rPr lang="en-US"/>
              <a:t>01.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BE3B6B7-D413-6A38-E0A3-E341BA2F75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355320" y="4504765"/>
            <a:ext cx="1253409" cy="172122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F7D524D-A880-42C4-51DD-BB5C6CE9CC5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713631" y="4504765"/>
            <a:ext cx="1253409" cy="172122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8AACDC2D-D5FB-EF92-DDA4-46F8827FB24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055236" y="4504765"/>
            <a:ext cx="1253409" cy="172122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6287AD90-1E4A-DB0F-7023-7AC5F593D80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9947" y="4504765"/>
            <a:ext cx="1253409" cy="172122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CB3030C-AE73-D6B3-194D-2429AEA42DF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757241" y="5133237"/>
            <a:ext cx="908332" cy="617749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007FCC"/>
                </a:solidFill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806E4195-B2FF-B932-78A9-AB1DD0F8217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461615" y="5056501"/>
            <a:ext cx="908332" cy="617749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007FCC"/>
                </a:solidFill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7327D6BE-4A78-270E-DC40-AA9305F96FFB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112293" y="5056501"/>
            <a:ext cx="908332" cy="617749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007FCC"/>
                </a:solidFill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46E7CB1C-F6CA-EA1C-DE30-16AE48888ADE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0682841" y="4504765"/>
            <a:ext cx="1253409" cy="1721223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Futura PT Book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946C1371-31A7-CBD4-04B5-8BD0E12C9DC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9774509" y="5056501"/>
            <a:ext cx="908332" cy="617749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007FCC"/>
                </a:solidFill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05.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1EFF2AC6-D4BC-F4BA-97D2-78A35705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0083" y="2057400"/>
            <a:ext cx="4642130" cy="20170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28D506D7-ACC9-948D-F7A1-D3705454842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710083" y="968188"/>
            <a:ext cx="4642130" cy="1089212"/>
          </a:xfr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12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3">
            <a:extLst>
              <a:ext uri="{FF2B5EF4-FFF2-40B4-BE49-F238E27FC236}">
                <a16:creationId xmlns:a16="http://schemas.microsoft.com/office/drawing/2014/main" id="{B2E847B3-158F-297F-D008-1FDD8D7CDC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366" y="1058180"/>
            <a:ext cx="2546751" cy="4070905"/>
          </a:xfrm>
          <a:solidFill>
            <a:srgbClr val="EBEBEB"/>
          </a:solidFill>
        </p:spPr>
      </p:sp>
      <p:sp>
        <p:nvSpPr>
          <p:cNvPr id="11" name="Picture Placeholder 65">
            <a:extLst>
              <a:ext uri="{FF2B5EF4-FFF2-40B4-BE49-F238E27FC236}">
                <a16:creationId xmlns:a16="http://schemas.microsoft.com/office/drawing/2014/main" id="{D5994EC5-82E5-D5B3-0DA0-127D95FD33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49849" y="1058180"/>
            <a:ext cx="2546751" cy="4070905"/>
          </a:xfrm>
          <a:solidFill>
            <a:srgbClr val="EBEBEB"/>
          </a:solidFill>
        </p:spPr>
      </p:sp>
      <p:sp>
        <p:nvSpPr>
          <p:cNvPr id="12" name="Picture Placeholder 67">
            <a:extLst>
              <a:ext uri="{FF2B5EF4-FFF2-40B4-BE49-F238E27FC236}">
                <a16:creationId xmlns:a16="http://schemas.microsoft.com/office/drawing/2014/main" id="{BBF43E4E-CD1F-7BCD-ABCA-54F856E7BA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6883" y="1058180"/>
            <a:ext cx="2546751" cy="4070905"/>
          </a:xfrm>
          <a:solidFill>
            <a:srgbClr val="EBEBEB"/>
          </a:solidFill>
        </p:spPr>
      </p:sp>
      <p:sp>
        <p:nvSpPr>
          <p:cNvPr id="13" name="Picture Placeholder 69">
            <a:extLst>
              <a:ext uri="{FF2B5EF4-FFF2-40B4-BE49-F238E27FC236}">
                <a16:creationId xmlns:a16="http://schemas.microsoft.com/office/drawing/2014/main" id="{C8B32BAC-0515-50DD-13B3-B0F3DFB540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1058180"/>
            <a:ext cx="2546751" cy="4070905"/>
          </a:xfrm>
          <a:solidFill>
            <a:srgbClr val="EBEBEB"/>
          </a:solidFill>
        </p:spPr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C21815-29B0-D746-2D63-22527DE80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400" y="5257800"/>
            <a:ext cx="2546751" cy="102197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BD73508-CA1D-FEF8-6206-6F0F9ADCAA6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446883" y="5257800"/>
            <a:ext cx="2546751" cy="102197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AF3B9F8-FC58-093D-8E26-15BBC78A917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198366" y="5257800"/>
            <a:ext cx="2546751" cy="102197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463318A-E2A7-9C8F-8E73-03E8F9F23AB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949849" y="5257800"/>
            <a:ext cx="2546751" cy="102197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Futura PT Bold" panose="020B05020202040203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139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BFD5405-402C-1836-9D6D-17E4A93326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1" y="1855694"/>
            <a:ext cx="7794812" cy="4321269"/>
          </a:xfrm>
          <a:solidFill>
            <a:srgbClr val="EBEBEB"/>
          </a:solidFill>
        </p:spPr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2F2059-3AE7-AFE7-A6B0-6D2FF3B15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Futura PT Bold" panose="020B0502020204020303" pitchFamily="34" charset="77"/>
              </a:defRPr>
            </a:lvl1pPr>
          </a:lstStyle>
          <a:p>
            <a:r>
              <a:rPr lang="en-US"/>
              <a:t>IMAGE HERO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D18954C-B42F-298B-6F6A-52B5F27F4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65703" y="2286000"/>
            <a:ext cx="2486509" cy="38909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808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BBFD-D05E-FBAC-54C3-1B765DDA88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67814-58B9-8B19-0343-B57F8BB55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47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9DD1-74AD-FB73-E3D1-48EF15E8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E64E-5A99-6055-C924-4B1895B4B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68B12-BDDC-E835-E123-303E0166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745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A9E1-FA93-6310-A278-FD7F93397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D95C-4382-1085-FDEF-C9E7579EF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D4F06-AF16-D765-B5CB-2BD9BD2EF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F5059-5500-BAC4-84E7-734F279B1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A5E88-C716-0173-3BDE-FA24A46C2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192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3035B-BC4B-0698-9330-195038037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5560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55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698A3-290F-5D23-19D1-DEA9E4E9099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0ABD9"/>
              </a:gs>
              <a:gs pos="100000">
                <a:srgbClr val="008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82DDF2C-D390-C82D-8993-F14A65084C5C}"/>
              </a:ext>
            </a:extLst>
          </p:cNvPr>
          <p:cNvSpPr/>
          <p:nvPr userDrawn="1"/>
        </p:nvSpPr>
        <p:spPr>
          <a:xfrm>
            <a:off x="743601" y="924333"/>
            <a:ext cx="10729192" cy="4700052"/>
          </a:xfrm>
          <a:prstGeom prst="parallelogram">
            <a:avLst/>
          </a:prstGeom>
          <a:gradFill>
            <a:gsLst>
              <a:gs pos="100000">
                <a:srgbClr val="00ABD9"/>
              </a:gs>
              <a:gs pos="0">
                <a:srgbClr val="0080C0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Arial"/>
              <a:sym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560A94-6B22-4DCB-FC5C-E052402DC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67" y="6621406"/>
            <a:ext cx="1325433" cy="12826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D392E7D-34E7-2B75-4420-C0AB3F78CA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6614160"/>
            <a:ext cx="526040" cy="1501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B274DF-79B5-82FF-A6A1-BE41B5669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9073"/>
            <a:ext cx="5803059" cy="4290571"/>
          </a:xfrm>
        </p:spPr>
        <p:txBody>
          <a:bodyPr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1pPr>
            <a:lvl2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2pPr>
            <a:lvl3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3pPr>
            <a:lvl4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4pPr>
            <a:lvl5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47A453-70ED-F14F-0571-1BD5CEA93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4" y="2145460"/>
            <a:ext cx="3720380" cy="2257798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COLOR</a:t>
            </a:r>
            <a:br>
              <a:rPr lang="en-US"/>
            </a:br>
            <a:r>
              <a:rPr lang="en-US"/>
              <a:t>BACKROUND</a:t>
            </a:r>
            <a:br>
              <a:rPr lang="en-US"/>
            </a:br>
            <a:r>
              <a:rPr lang="en-US"/>
              <a:t>TEXT SLIDE</a:t>
            </a:r>
          </a:p>
        </p:txBody>
      </p:sp>
    </p:spTree>
    <p:extLst>
      <p:ext uri="{BB962C8B-B14F-4D97-AF65-F5344CB8AC3E}">
        <p14:creationId xmlns:p14="http://schemas.microsoft.com/office/powerpoint/2010/main" val="2036458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698A3-290F-5D23-19D1-DEA9E4E9099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65000">
                <a:srgbClr val="00C0B3"/>
              </a:gs>
              <a:gs pos="100000">
                <a:srgbClr val="00ABD9"/>
              </a:gs>
              <a:gs pos="17000">
                <a:srgbClr val="DDE50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82DDF2C-D390-C82D-8993-F14A65084C5C}"/>
              </a:ext>
            </a:extLst>
          </p:cNvPr>
          <p:cNvSpPr/>
          <p:nvPr userDrawn="1"/>
        </p:nvSpPr>
        <p:spPr>
          <a:xfrm>
            <a:off x="743601" y="924333"/>
            <a:ext cx="10729192" cy="4700052"/>
          </a:xfrm>
          <a:prstGeom prst="parallelogram">
            <a:avLst/>
          </a:prstGeom>
          <a:gradFill>
            <a:gsLst>
              <a:gs pos="100000">
                <a:srgbClr val="DDE503"/>
              </a:gs>
              <a:gs pos="55000">
                <a:srgbClr val="00C0B3"/>
              </a:gs>
              <a:gs pos="0">
                <a:srgbClr val="00ABD9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Arial"/>
              <a:sym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560A94-6B22-4DCB-FC5C-E052402DC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67" y="6621406"/>
            <a:ext cx="1325433" cy="12826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D392E7D-34E7-2B75-4420-C0AB3F78CA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6614160"/>
            <a:ext cx="526040" cy="1501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B274DF-79B5-82FF-A6A1-BE41B5669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9073"/>
            <a:ext cx="5803059" cy="4290571"/>
          </a:xfrm>
        </p:spPr>
        <p:txBody>
          <a:bodyPr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1pPr>
            <a:lvl2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2pPr>
            <a:lvl3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3pPr>
            <a:lvl4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4pPr>
            <a:lvl5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47A453-70ED-F14F-0571-1BD5CEA93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4" y="2145460"/>
            <a:ext cx="3720380" cy="2257798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COLOR</a:t>
            </a:r>
            <a:br>
              <a:rPr lang="en-US"/>
            </a:br>
            <a:r>
              <a:rPr lang="en-US"/>
              <a:t>BACKROUND</a:t>
            </a:r>
            <a:br>
              <a:rPr lang="en-US"/>
            </a:br>
            <a:r>
              <a:rPr lang="en-US"/>
              <a:t>TEXT SLIDE</a:t>
            </a:r>
          </a:p>
        </p:txBody>
      </p:sp>
    </p:spTree>
    <p:extLst>
      <p:ext uri="{BB962C8B-B14F-4D97-AF65-F5344CB8AC3E}">
        <p14:creationId xmlns:p14="http://schemas.microsoft.com/office/powerpoint/2010/main" val="109856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E3172-9E71-AA39-7A19-3B93409CFEC0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/>
              </a:gs>
              <a:gs pos="93000">
                <a:srgbClr val="007F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D1A41-C853-CAB7-67F9-F03488EAF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8257-5EDC-8973-5656-A726AA34F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1pPr>
            <a:lvl2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2pPr>
            <a:lvl3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3pPr>
            <a:lvl4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4pPr>
            <a:lvl5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575ACD-6DEC-F640-BD47-F635455E1D20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00ABD9"/>
              </a:gs>
              <a:gs pos="87000">
                <a:srgbClr val="008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288E405-95B8-5AAD-E733-A18329F1D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67" y="6621406"/>
            <a:ext cx="1325433" cy="128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F87017D-36BD-3479-63C8-392478F7E4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6614160"/>
            <a:ext cx="526040" cy="1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698A3-290F-5D23-19D1-DEA9E4E9099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rgbClr val="007FCC"/>
              </a:gs>
              <a:gs pos="17000">
                <a:srgbClr val="CD358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82DDF2C-D390-C82D-8993-F14A65084C5C}"/>
              </a:ext>
            </a:extLst>
          </p:cNvPr>
          <p:cNvSpPr/>
          <p:nvPr userDrawn="1"/>
        </p:nvSpPr>
        <p:spPr>
          <a:xfrm>
            <a:off x="743601" y="924333"/>
            <a:ext cx="10729192" cy="4700052"/>
          </a:xfrm>
          <a:prstGeom prst="parallelogram">
            <a:avLst/>
          </a:prstGeom>
          <a:gradFill>
            <a:gsLst>
              <a:gs pos="85000">
                <a:srgbClr val="CD3581"/>
              </a:gs>
              <a:gs pos="13000">
                <a:srgbClr val="0080C0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Arial"/>
              <a:sym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560A94-6B22-4DCB-FC5C-E052402DC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67" y="6621406"/>
            <a:ext cx="1325433" cy="12826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D392E7D-34E7-2B75-4420-C0AB3F78CA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6614160"/>
            <a:ext cx="526040" cy="1501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47A453-70ED-F14F-0571-1BD5CEA93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4" y="2145460"/>
            <a:ext cx="3720380" cy="2257798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COLOR</a:t>
            </a:r>
            <a:br>
              <a:rPr lang="en-US"/>
            </a:br>
            <a:r>
              <a:rPr lang="en-US"/>
              <a:t>BACKROUND</a:t>
            </a:r>
            <a:br>
              <a:rPr lang="en-US"/>
            </a:br>
            <a:r>
              <a:rPr lang="en-US"/>
              <a:t>TEXT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44CE6D-BE8E-4BA3-5B7F-470AFB0F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9073"/>
            <a:ext cx="5803059" cy="4290571"/>
          </a:xfrm>
        </p:spPr>
        <p:txBody>
          <a:bodyPr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1pPr>
            <a:lvl2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2pPr>
            <a:lvl3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3pPr>
            <a:lvl4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4pPr>
            <a:lvl5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109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992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umn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F1D043-E180-4017-8DC0-9C5E25A2C27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54574" y="2"/>
            <a:ext cx="2337428" cy="6857999"/>
          </a:xfrm>
          <a:custGeom>
            <a:avLst/>
            <a:gdLst>
              <a:gd name="connsiteX0" fmla="*/ 103786 w 2281237"/>
              <a:gd name="connsiteY0" fmla="*/ 0 h 6859588"/>
              <a:gd name="connsiteX1" fmla="*/ 2281237 w 2281237"/>
              <a:gd name="connsiteY1" fmla="*/ 0 h 6859588"/>
              <a:gd name="connsiteX2" fmla="*/ 2281237 w 2281237"/>
              <a:gd name="connsiteY2" fmla="*/ 6859588 h 6859588"/>
              <a:gd name="connsiteX3" fmla="*/ 103786 w 2281237"/>
              <a:gd name="connsiteY3" fmla="*/ 6859588 h 6859588"/>
              <a:gd name="connsiteX4" fmla="*/ 0 w 2281237"/>
              <a:gd name="connsiteY4" fmla="*/ 6755802 h 6859588"/>
              <a:gd name="connsiteX5" fmla="*/ 0 w 2281237"/>
              <a:gd name="connsiteY5" fmla="*/ 103786 h 6859588"/>
              <a:gd name="connsiteX6" fmla="*/ 103786 w 2281237"/>
              <a:gd name="connsiteY6" fmla="*/ 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1237" h="6859588">
                <a:moveTo>
                  <a:pt x="103786" y="0"/>
                </a:moveTo>
                <a:lnTo>
                  <a:pt x="2281237" y="0"/>
                </a:lnTo>
                <a:lnTo>
                  <a:pt x="2281237" y="6859588"/>
                </a:lnTo>
                <a:lnTo>
                  <a:pt x="103786" y="6859588"/>
                </a:lnTo>
                <a:cubicBezTo>
                  <a:pt x="46467" y="6859588"/>
                  <a:pt x="0" y="6813121"/>
                  <a:pt x="0" y="6755802"/>
                </a:cubicBezTo>
                <a:lnTo>
                  <a:pt x="0" y="103786"/>
                </a:lnTo>
                <a:cubicBezTo>
                  <a:pt x="0" y="46467"/>
                  <a:pt x="46467" y="0"/>
                  <a:pt x="10378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DC70C-5698-44E7-9D45-758A48C4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89" y="224320"/>
            <a:ext cx="9002848" cy="36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CA1612-CB46-4D44-AB11-6F45122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73" y="1174739"/>
            <a:ext cx="4414709" cy="5207207"/>
          </a:xfrm>
        </p:spPr>
        <p:txBody>
          <a:bodyPr>
            <a:noAutofit/>
          </a:bodyPr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590F66-3D5D-4DB7-BCB5-3F74782ACB21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264511" y="1174739"/>
            <a:ext cx="4414709" cy="5207207"/>
          </a:xfrm>
        </p:spPr>
        <p:txBody>
          <a:bodyPr>
            <a:noAutofit/>
          </a:bodyPr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6F425-2CFC-DA00-8EC4-96AA167B75EE}"/>
              </a:ext>
            </a:extLst>
          </p:cNvPr>
          <p:cNvSpPr txBox="1"/>
          <p:nvPr userDrawn="1"/>
        </p:nvSpPr>
        <p:spPr>
          <a:xfrm>
            <a:off x="807312" y="32056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GB" sz="110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512E6-AA6D-50F0-1D0C-BF250D9E8981}"/>
              </a:ext>
            </a:extLst>
          </p:cNvPr>
          <p:cNvSpPr txBox="1"/>
          <p:nvPr userDrawn="1"/>
        </p:nvSpPr>
        <p:spPr>
          <a:xfrm>
            <a:off x="510506" y="33243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GB" sz="11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8EC23C-F6D8-423D-82AC-36014C7CA030}"/>
              </a:ext>
            </a:extLst>
          </p:cNvPr>
          <p:cNvCxnSpPr>
            <a:cxnSpLocks/>
          </p:cNvCxnSpPr>
          <p:nvPr userDrawn="1"/>
        </p:nvCxnSpPr>
        <p:spPr>
          <a:xfrm>
            <a:off x="418691" y="941087"/>
            <a:ext cx="786572" cy="0"/>
          </a:xfrm>
          <a:prstGeom prst="line">
            <a:avLst/>
          </a:prstGeom>
          <a:ln w="12700">
            <a:solidFill>
              <a:srgbClr val="F62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420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10" y="1633794"/>
            <a:ext cx="11049123" cy="4534437"/>
          </a:xfrm>
        </p:spPr>
        <p:txBody>
          <a:bodyPr>
            <a:noAutofit/>
          </a:bodyPr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C8D7-A637-4A7A-998A-8AAFD206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2372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883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1 5 1">
  <p:cSld name="RED 1 5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/>
        </p:nvSpPr>
        <p:spPr>
          <a:xfrm>
            <a:off x="11220245" y="2401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45239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3">
          <p15:clr>
            <a:srgbClr val="FA7B17"/>
          </p15:clr>
        </p15:guide>
        <p15:guide id="2" pos="5647">
          <p15:clr>
            <a:srgbClr val="FA7B17"/>
          </p15:clr>
        </p15:guide>
        <p15:guide id="3" orient="horz" pos="3124">
          <p15:clr>
            <a:srgbClr val="FA7B17"/>
          </p15:clr>
        </p15:guide>
        <p15:guide id="4" orient="horz" pos="113">
          <p15:clr>
            <a:srgbClr val="FA7B17"/>
          </p15:clr>
        </p15:guide>
        <p15:guide id="5" pos="575">
          <p15:clr>
            <a:srgbClr val="FA7B17"/>
          </p15:clr>
        </p15:guide>
        <p15:guide id="6" orient="horz" pos="1620">
          <p15:clr>
            <a:srgbClr val="FA7B17"/>
          </p15:clr>
        </p15:guide>
        <p15:guide id="7" pos="1031">
          <p15:clr>
            <a:srgbClr val="FA7B17"/>
          </p15:clr>
        </p15:guide>
        <p15:guide id="8" pos="1491">
          <p15:clr>
            <a:srgbClr val="FA7B17"/>
          </p15:clr>
        </p15:guide>
        <p15:guide id="9" pos="1949">
          <p15:clr>
            <a:srgbClr val="FA7B17"/>
          </p15:clr>
        </p15:guide>
        <p15:guide id="10" pos="2409">
          <p15:clr>
            <a:srgbClr val="FA7B17"/>
          </p15:clr>
        </p15:guide>
        <p15:guide id="11" pos="2867">
          <p15:clr>
            <a:srgbClr val="FA7B17"/>
          </p15:clr>
        </p15:guide>
        <p15:guide id="12" pos="3327">
          <p15:clr>
            <a:srgbClr val="FA7B17"/>
          </p15:clr>
        </p15:guide>
        <p15:guide id="13" pos="3785">
          <p15:clr>
            <a:srgbClr val="FA7B17"/>
          </p15:clr>
        </p15:guide>
        <p15:guide id="14" pos="4243">
          <p15:clr>
            <a:srgbClr val="FA7B17"/>
          </p15:clr>
        </p15:guide>
        <p15:guide id="15" pos="4701">
          <p15:clr>
            <a:srgbClr val="FA7B17"/>
          </p15:clr>
        </p15:guide>
        <p15:guide id="16" pos="5159">
          <p15:clr>
            <a:srgbClr val="FA7B17"/>
          </p15:clr>
        </p15:guide>
        <p15:guide id="17" orient="horz" pos="490">
          <p15:clr>
            <a:srgbClr val="FA7B17"/>
          </p15:clr>
        </p15:guide>
        <p15:guide id="18" orient="horz" pos="867">
          <p15:clr>
            <a:srgbClr val="FA7B17"/>
          </p15:clr>
        </p15:guide>
        <p15:guide id="19" orient="horz" pos="1243">
          <p15:clr>
            <a:srgbClr val="FA7B17"/>
          </p15:clr>
        </p15:guide>
        <p15:guide id="20" orient="horz" pos="1997">
          <p15:clr>
            <a:srgbClr val="FA7B17"/>
          </p15:clr>
        </p15:guide>
        <p15:guide id="21" orient="horz" pos="2373">
          <p15:clr>
            <a:srgbClr val="FA7B17"/>
          </p15:clr>
        </p15:guide>
        <p15:guide id="22" orient="horz" pos="2750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47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72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4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6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EA776A-C5D8-D195-EBD9-2A884431926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66000">
                <a:srgbClr val="00C0B3"/>
              </a:gs>
              <a:gs pos="100000">
                <a:srgbClr val="00ABD9"/>
              </a:gs>
              <a:gs pos="7000">
                <a:srgbClr val="DDE50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D1A41-C853-CAB7-67F9-F03488EAF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8257-5EDC-8973-5656-A726AA34F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1pPr>
            <a:lvl2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2pPr>
            <a:lvl3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3pPr>
            <a:lvl4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4pPr>
            <a:lvl5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18828C-9F32-6F5E-8407-B6A4F33CBCC5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00ABD9"/>
              </a:gs>
              <a:gs pos="87000">
                <a:srgbClr val="008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849EA0-FA60-ED7C-A8B8-3464D0F4C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67" y="6621406"/>
            <a:ext cx="1325433" cy="128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DBF7276-5C96-EAB2-6EAC-F9D2056C19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6614160"/>
            <a:ext cx="526040" cy="1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10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92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E3172-9E71-AA39-7A19-3B93409CFEC0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5000">
                <a:srgbClr val="CD3581"/>
              </a:gs>
              <a:gs pos="96000">
                <a:srgbClr val="008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D1A41-C853-CAB7-67F9-F03488EAF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8257-5EDC-8973-5656-A726AA34F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1pPr>
            <a:lvl2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2pPr>
            <a:lvl3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3pPr>
            <a:lvl4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4pPr>
            <a:lvl5pPr>
              <a:defRPr sz="1600" b="0" i="0">
                <a:solidFill>
                  <a:schemeClr val="bg1"/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876A5C-7940-23CE-AC91-0406719CF1C9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00ABD9"/>
              </a:gs>
              <a:gs pos="87000">
                <a:srgbClr val="008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4A0820-0188-AF31-B0A7-08B16A5DA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67" y="6621406"/>
            <a:ext cx="1325433" cy="128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9E63882-AD7A-1A21-26CE-2EA2D32FB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6614160"/>
            <a:ext cx="526040" cy="1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2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E3172-9E71-AA39-7A19-3B93409CFEC0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accent3"/>
              </a:gs>
              <a:gs pos="93000">
                <a:srgbClr val="007F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575ACD-6DEC-F640-BD47-F635455E1D20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00ABD9"/>
              </a:gs>
              <a:gs pos="87000">
                <a:srgbClr val="008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288E405-95B8-5AAD-E733-A18329F1D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67" y="6621406"/>
            <a:ext cx="1325433" cy="128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F87017D-36BD-3479-63C8-392478F7E4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6614160"/>
            <a:ext cx="526040" cy="1501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BB7BC0B-7EAC-8AE6-8C06-40C147A20D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1173004"/>
            <a:ext cx="7315200" cy="2387600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49E6DF8-1533-48A3-9659-C5B0B39680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3652679"/>
            <a:ext cx="73152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E4CF779-B130-FA06-F3A0-45475A984C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2894776"/>
            <a:ext cx="2362200" cy="10684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4C61B3-8358-7E87-1A2F-B1AE8D60EC06}"/>
              </a:ext>
            </a:extLst>
          </p:cNvPr>
          <p:cNvCxnSpPr>
            <a:cxnSpLocks/>
          </p:cNvCxnSpPr>
          <p:nvPr userDrawn="1"/>
        </p:nvCxnSpPr>
        <p:spPr>
          <a:xfrm>
            <a:off x="3639312" y="2377440"/>
            <a:ext cx="0" cy="2103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1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EA776A-C5D8-D195-EBD9-2A884431926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66000">
                <a:srgbClr val="00C0B3"/>
              </a:gs>
              <a:gs pos="100000">
                <a:srgbClr val="00ABD9"/>
              </a:gs>
              <a:gs pos="7000">
                <a:srgbClr val="DDE50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18828C-9F32-6F5E-8407-B6A4F33CBCC5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00ABD9"/>
              </a:gs>
              <a:gs pos="87000">
                <a:srgbClr val="008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849EA0-FA60-ED7C-A8B8-3464D0F4C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67" y="6621406"/>
            <a:ext cx="1325433" cy="128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DBF7276-5C96-EAB2-6EAC-F9D2056C19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6614160"/>
            <a:ext cx="526040" cy="1501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449CC7-663A-4289-F513-99CA94AA31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1173004"/>
            <a:ext cx="7315200" cy="2387600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372E8F2-E5FD-AFF8-D70D-9714493C1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3652679"/>
            <a:ext cx="73152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7774ABF-F1E5-E9AB-43CF-A080F7EE0F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2894776"/>
            <a:ext cx="2362200" cy="106844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5A862B-4FD9-3799-111A-B615DE78ED39}"/>
              </a:ext>
            </a:extLst>
          </p:cNvPr>
          <p:cNvCxnSpPr>
            <a:cxnSpLocks/>
          </p:cNvCxnSpPr>
          <p:nvPr userDrawn="1"/>
        </p:nvCxnSpPr>
        <p:spPr>
          <a:xfrm>
            <a:off x="3639312" y="2377440"/>
            <a:ext cx="0" cy="2103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0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gradFill>
          <a:gsLst>
            <a:gs pos="92000">
              <a:srgbClr val="CD3581"/>
            </a:gs>
            <a:gs pos="28000">
              <a:srgbClr val="0080C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E3172-9E71-AA39-7A19-3B93409CFEC0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2000">
                <a:srgbClr val="CD3581"/>
              </a:gs>
              <a:gs pos="37000">
                <a:srgbClr val="0080C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876A5C-7940-23CE-AC91-0406719CF1C9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00ABD9"/>
              </a:gs>
              <a:gs pos="87000">
                <a:srgbClr val="008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4A0820-0188-AF31-B0A7-08B16A5DA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67" y="6621406"/>
            <a:ext cx="1325433" cy="128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9E63882-AD7A-1A21-26CE-2EA2D32FB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6614160"/>
            <a:ext cx="526040" cy="15016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A208432-DC1F-416F-1385-D5CCFC1F7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1173004"/>
            <a:ext cx="7315200" cy="2387600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9C90B47-C6CE-9E18-F7F0-A7FB5CD3AF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3652679"/>
            <a:ext cx="73152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utura PT Bold" panose="020B050202020402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1BC7849-2A30-097C-0225-4412748BFE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2894776"/>
            <a:ext cx="2362200" cy="106844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260562-2E3E-2CFF-8AA3-B18FED78F356}"/>
              </a:ext>
            </a:extLst>
          </p:cNvPr>
          <p:cNvCxnSpPr>
            <a:cxnSpLocks/>
          </p:cNvCxnSpPr>
          <p:nvPr userDrawn="1"/>
        </p:nvCxnSpPr>
        <p:spPr>
          <a:xfrm>
            <a:off x="3639312" y="2377440"/>
            <a:ext cx="0" cy="2103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1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702E-52C9-B731-2A83-25BCC3D80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975" y="987424"/>
            <a:ext cx="3932237" cy="22593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1 IMAGE LEFT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01FB0-691F-BFBB-9775-0992A1947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987425"/>
            <a:ext cx="6172200" cy="4873625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3EBE7-C2F2-BE80-CAA3-E85C34F4D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9975" y="3246812"/>
            <a:ext cx="3932237" cy="2622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40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4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0B69B-DC74-4E2B-1D0F-39EC2AE3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349CE-F288-5414-5BB8-7D53F1AD0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D8504-E384-5CA5-4BA5-30DEA696077C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gradFill flip="none" rotWithShape="1">
            <a:gsLst>
              <a:gs pos="0">
                <a:srgbClr val="0080C0"/>
              </a:gs>
              <a:gs pos="14000">
                <a:srgbClr val="00ABD9"/>
              </a:gs>
              <a:gs pos="87000">
                <a:srgbClr val="008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Futura PT Book" panose="020B0502020204020303" pitchFamily="34" charset="77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89D2A61-83D4-9EA4-E208-4C1A88D06069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353800" y="6575457"/>
            <a:ext cx="639633" cy="1825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CDAEC3B-6F76-3C63-440A-F1F3CF458423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98567" y="6623545"/>
            <a:ext cx="1072449" cy="1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8" r:id="rId4"/>
    <p:sldLayoutId id="2147483679" r:id="rId5"/>
    <p:sldLayoutId id="2147483682" r:id="rId6"/>
    <p:sldLayoutId id="2147483680" r:id="rId7"/>
    <p:sldLayoutId id="2147483681" r:id="rId8"/>
    <p:sldLayoutId id="2147483659" r:id="rId9"/>
    <p:sldLayoutId id="2147483660" r:id="rId10"/>
    <p:sldLayoutId id="2147483656" r:id="rId11"/>
    <p:sldLayoutId id="2147483657" r:id="rId12"/>
    <p:sldLayoutId id="2147483670" r:id="rId13"/>
    <p:sldLayoutId id="2147483661" r:id="rId14"/>
    <p:sldLayoutId id="2147483662" r:id="rId15"/>
    <p:sldLayoutId id="2147483664" r:id="rId16"/>
    <p:sldLayoutId id="2147483663" r:id="rId17"/>
    <p:sldLayoutId id="2147483665" r:id="rId18"/>
    <p:sldLayoutId id="2147483667" r:id="rId19"/>
    <p:sldLayoutId id="2147483668" r:id="rId20"/>
    <p:sldLayoutId id="2147483666" r:id="rId21"/>
    <p:sldLayoutId id="2147483669" r:id="rId22"/>
    <p:sldLayoutId id="2147483651" r:id="rId23"/>
    <p:sldLayoutId id="2147483652" r:id="rId24"/>
    <p:sldLayoutId id="2147483653" r:id="rId25"/>
    <p:sldLayoutId id="2147483654" r:id="rId26"/>
    <p:sldLayoutId id="2147483655" r:id="rId27"/>
    <p:sldLayoutId id="2147483671" r:id="rId28"/>
    <p:sldLayoutId id="2147483676" r:id="rId29"/>
    <p:sldLayoutId id="2147483677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21F60"/>
          </a:solidFill>
          <a:latin typeface="Futura PT Bold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rgbClr val="021F60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21F60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21F60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21F60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21F60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F31941-5D6A-91F7-87A6-6B4F0D845D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1000">
                <a:schemeClr val="accent3"/>
              </a:gs>
              <a:gs pos="75000">
                <a:srgbClr val="007FCC"/>
              </a:gs>
              <a:gs pos="5000">
                <a:srgbClr val="00ABD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PT Book" panose="020B0502020204020303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FD68EA-1749-E8E9-F7DB-968BBFDA7A56}"/>
              </a:ext>
            </a:extLst>
          </p:cNvPr>
          <p:cNvSpPr/>
          <p:nvPr/>
        </p:nvSpPr>
        <p:spPr>
          <a:xfrm>
            <a:off x="0" y="0"/>
            <a:ext cx="12192000" cy="5338482"/>
          </a:xfrm>
          <a:prstGeom prst="rect">
            <a:avLst/>
          </a:prstGeom>
          <a:blipFill dpi="0" rotWithShape="1">
            <a:blip r:embed="rId3">
              <a:alphaModFix amt="148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7611" t="-14374" r="-226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PT Book" panose="020B0502020204020303" pitchFamily="34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F41E0B-1920-90DB-BCD4-7EDD2265D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2894776"/>
            <a:ext cx="2362200" cy="10684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FCE92-DF43-CF38-447B-3D84F36F1254}"/>
              </a:ext>
            </a:extLst>
          </p:cNvPr>
          <p:cNvCxnSpPr>
            <a:cxnSpLocks/>
          </p:cNvCxnSpPr>
          <p:nvPr/>
        </p:nvCxnSpPr>
        <p:spPr>
          <a:xfrm>
            <a:off x="3639312" y="2377440"/>
            <a:ext cx="0" cy="2103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3331EA21-F2D9-F616-C512-0A1BC89F4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EMEA </a:t>
            </a:r>
            <a:r>
              <a:rPr lang="en-GB" dirty="0" err="1"/>
              <a:t>Giftcard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0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A737-9C2A-84B2-F784-AF9E45A5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4" y="-313605"/>
            <a:ext cx="10515600" cy="1325563"/>
          </a:xfrm>
        </p:spPr>
        <p:txBody>
          <a:bodyPr/>
          <a:lstStyle/>
          <a:p>
            <a:r>
              <a:rPr lang="en-GB" dirty="0"/>
              <a:t>Email template – NA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19A83-8AA9-937A-8187-7F9A80533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4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80E97-038A-9696-D30B-8A09D4FACD81}"/>
              </a:ext>
            </a:extLst>
          </p:cNvPr>
          <p:cNvSpPr txBox="1"/>
          <p:nvPr/>
        </p:nvSpPr>
        <p:spPr>
          <a:xfrm>
            <a:off x="1216058" y="1941922"/>
            <a:ext cx="810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REDEMPTION</a:t>
            </a:r>
          </a:p>
        </p:txBody>
      </p:sp>
    </p:spTree>
    <p:extLst>
      <p:ext uri="{BB962C8B-B14F-4D97-AF65-F5344CB8AC3E}">
        <p14:creationId xmlns:p14="http://schemas.microsoft.com/office/powerpoint/2010/main" val="24800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6C7C-477D-D0C4-CC47-954101B8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Redemption flow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F73CFF-B8A0-A6C4-9579-82A632EEC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9069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3">
            <a:extLst>
              <a:ext uri="{FF2B5EF4-FFF2-40B4-BE49-F238E27FC236}">
                <a16:creationId xmlns:a16="http://schemas.microsoft.com/office/drawing/2014/main" id="{1216F5EA-1A77-05AE-0484-63B80E508686}"/>
              </a:ext>
            </a:extLst>
          </p:cNvPr>
          <p:cNvGrpSpPr/>
          <p:nvPr/>
        </p:nvGrpSpPr>
        <p:grpSpPr>
          <a:xfrm>
            <a:off x="0" y="0"/>
            <a:ext cx="12192000" cy="614729"/>
            <a:chOff x="0" y="0"/>
            <a:chExt cx="4816593" cy="242856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74EB19-9388-925C-1E82-B6C4828FBB6B}"/>
                </a:ext>
              </a:extLst>
            </p:cNvPr>
            <p:cNvSpPr/>
            <p:nvPr/>
          </p:nvSpPr>
          <p:spPr>
            <a:xfrm>
              <a:off x="0" y="0"/>
              <a:ext cx="4816592" cy="242856"/>
            </a:xfrm>
            <a:custGeom>
              <a:avLst/>
              <a:gdLst/>
              <a:ahLst/>
              <a:cxnLst/>
              <a:rect l="l" t="t" r="r" b="b"/>
              <a:pathLst>
                <a:path w="4816592" h="242856">
                  <a:moveTo>
                    <a:pt x="0" y="0"/>
                  </a:moveTo>
                  <a:lnTo>
                    <a:pt x="4816592" y="0"/>
                  </a:lnTo>
                  <a:lnTo>
                    <a:pt x="4816592" y="242856"/>
                  </a:lnTo>
                  <a:lnTo>
                    <a:pt x="0" y="242856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E4BCC8CE-B93F-7608-3235-7C470D9C5482}"/>
                </a:ext>
              </a:extLst>
            </p:cNvPr>
            <p:cNvSpPr txBox="1"/>
            <p:nvPr/>
          </p:nvSpPr>
          <p:spPr>
            <a:xfrm>
              <a:off x="0" y="803"/>
              <a:ext cx="4816593" cy="242053"/>
            </a:xfrm>
            <a:prstGeom prst="rect">
              <a:avLst/>
            </a:prstGeom>
            <a:solidFill>
              <a:srgbClr val="0080C0"/>
            </a:solidFill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706"/>
                </a:lnSpc>
              </a:pPr>
              <a:endParaRPr lang="en-US" sz="1933" dirty="0">
                <a:solidFill>
                  <a:srgbClr val="FFFFFF"/>
                </a:solidFill>
                <a:latin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05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4B3D24-30FA-B195-EFF4-AA6838C3A7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1000">
                <a:schemeClr val="accent3"/>
              </a:gs>
              <a:gs pos="75000">
                <a:srgbClr val="007FCC"/>
              </a:gs>
              <a:gs pos="5000">
                <a:srgbClr val="00ABD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PT Book" panose="020B05020202040203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D90BB-58AA-3A38-476B-991DD0FACB86}"/>
              </a:ext>
            </a:extLst>
          </p:cNvPr>
          <p:cNvSpPr/>
          <p:nvPr/>
        </p:nvSpPr>
        <p:spPr>
          <a:xfrm>
            <a:off x="0" y="0"/>
            <a:ext cx="12192000" cy="5338482"/>
          </a:xfrm>
          <a:prstGeom prst="rect">
            <a:avLst/>
          </a:prstGeom>
          <a:blipFill dpi="0" rotWithShape="1">
            <a:blip r:embed="rId3">
              <a:alphaModFix amt="148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7611" t="-14374" r="-226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PT Book" panose="020B0502020204020303" pitchFamily="34" charset="77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631EDD6-F8C1-3EFD-9B7F-B28F5DF8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1657" y="3099547"/>
            <a:ext cx="6808685" cy="65890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D4257C0-8ADF-5838-E3E6-C547A36E3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9329" y="3854363"/>
            <a:ext cx="1620979" cy="4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">
            <a:extLst>
              <a:ext uri="{FF2B5EF4-FFF2-40B4-BE49-F238E27FC236}">
                <a16:creationId xmlns:a16="http://schemas.microsoft.com/office/drawing/2014/main" id="{A1B99C36-85BA-EB74-C660-4CEEF05BB371}"/>
              </a:ext>
            </a:extLst>
          </p:cNvPr>
          <p:cNvGrpSpPr/>
          <p:nvPr/>
        </p:nvGrpSpPr>
        <p:grpSpPr>
          <a:xfrm>
            <a:off x="0" y="0"/>
            <a:ext cx="12192000" cy="614729"/>
            <a:chOff x="0" y="0"/>
            <a:chExt cx="4816593" cy="242856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AA449C67-8467-FCBB-1990-794360C6169F}"/>
                </a:ext>
              </a:extLst>
            </p:cNvPr>
            <p:cNvSpPr/>
            <p:nvPr/>
          </p:nvSpPr>
          <p:spPr>
            <a:xfrm>
              <a:off x="0" y="0"/>
              <a:ext cx="4816592" cy="242856"/>
            </a:xfrm>
            <a:custGeom>
              <a:avLst/>
              <a:gdLst/>
              <a:ahLst/>
              <a:cxnLst/>
              <a:rect l="l" t="t" r="r" b="b"/>
              <a:pathLst>
                <a:path w="4816592" h="242856">
                  <a:moveTo>
                    <a:pt x="0" y="0"/>
                  </a:moveTo>
                  <a:lnTo>
                    <a:pt x="4816592" y="0"/>
                  </a:lnTo>
                  <a:lnTo>
                    <a:pt x="4816592" y="242856"/>
                  </a:lnTo>
                  <a:lnTo>
                    <a:pt x="0" y="242856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10F4479F-595E-0424-B37D-41B097B03BA3}"/>
                </a:ext>
              </a:extLst>
            </p:cNvPr>
            <p:cNvSpPr txBox="1"/>
            <p:nvPr/>
          </p:nvSpPr>
          <p:spPr>
            <a:xfrm>
              <a:off x="0" y="803"/>
              <a:ext cx="4816593" cy="242053"/>
            </a:xfrm>
            <a:prstGeom prst="rect">
              <a:avLst/>
            </a:prstGeom>
            <a:solidFill>
              <a:srgbClr val="0080C0"/>
            </a:solidFill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706"/>
                </a:lnSpc>
              </a:pPr>
              <a:endParaRPr lang="en-US" sz="1933" dirty="0">
                <a:solidFill>
                  <a:srgbClr val="FFFFFF"/>
                </a:solidFill>
                <a:latin typeface="Arial Bold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D8C771-238E-DA09-A1AF-87F4DF38D299}"/>
              </a:ext>
            </a:extLst>
          </p:cNvPr>
          <p:cNvSpPr txBox="1"/>
          <p:nvPr/>
        </p:nvSpPr>
        <p:spPr>
          <a:xfrm>
            <a:off x="452487" y="1084082"/>
            <a:ext cx="1121789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MVP SCOPE 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ECOM REDEMPTION ONLY [until entity/</a:t>
            </a:r>
            <a:r>
              <a:rPr lang="en-GB" dirty="0" err="1"/>
              <a:t>crossborder</a:t>
            </a:r>
            <a:r>
              <a:rPr lang="en-GB" dirty="0"/>
              <a:t> issue has resolution]</a:t>
            </a:r>
          </a:p>
          <a:p>
            <a:pPr marL="285750" indent="-285750">
              <a:buFontTx/>
              <a:buChar char="-"/>
            </a:pPr>
            <a:r>
              <a:rPr lang="en-GB" dirty="0"/>
              <a:t>UGG, HOKA &amp; TEVA</a:t>
            </a:r>
          </a:p>
          <a:p>
            <a:pPr marL="285750" indent="-285750">
              <a:buFontTx/>
              <a:buChar char="-"/>
            </a:pPr>
            <a:r>
              <a:rPr lang="en-GB" dirty="0"/>
              <a:t>NA TEMPLATES [where possible]</a:t>
            </a:r>
          </a:p>
          <a:p>
            <a:pPr marL="285750" indent="-285750">
              <a:buFontTx/>
              <a:buChar char="-"/>
            </a:pPr>
            <a:r>
              <a:rPr lang="en-GB" dirty="0"/>
              <a:t>UK GBP ONLY</a:t>
            </a:r>
          </a:p>
          <a:p>
            <a:pPr marL="285750" indent="-285750">
              <a:buFontTx/>
              <a:buChar char="-"/>
            </a:pPr>
            <a:r>
              <a:rPr lang="en-GB" dirty="0"/>
              <a:t>EGIFTCARD ONLY</a:t>
            </a:r>
          </a:p>
          <a:p>
            <a:pPr marL="285750" indent="-285750">
              <a:buFontTx/>
              <a:buChar char="-"/>
            </a:pPr>
            <a:r>
              <a:rPr lang="en-GB" dirty="0"/>
              <a:t>COPY RETAIL RULES &amp; REGULATIONS – EXPIRATION [24 months], T’S &amp; C’S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5D026-BD38-93CD-8750-E127A6BA6217}"/>
              </a:ext>
            </a:extLst>
          </p:cNvPr>
          <p:cNvSpPr txBox="1"/>
          <p:nvPr/>
        </p:nvSpPr>
        <p:spPr>
          <a:xfrm>
            <a:off x="452486" y="3711804"/>
            <a:ext cx="11217897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FUTURE SCOPE 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EU EURO CURRENCY, enforcing locale redemption, </a:t>
            </a:r>
            <a:r>
              <a:rPr lang="en-GB" dirty="0" err="1"/>
              <a:t>Givex</a:t>
            </a:r>
            <a:r>
              <a:rPr lang="en-GB" dirty="0"/>
              <a:t> IIN</a:t>
            </a:r>
          </a:p>
          <a:p>
            <a:pPr marL="285750" indent="-285750">
              <a:buFontTx/>
              <a:buChar char="-"/>
            </a:pPr>
            <a:r>
              <a:rPr lang="en-GB" dirty="0"/>
              <a:t>EXCL. GLOBALE CURRENCY AND SITES</a:t>
            </a:r>
          </a:p>
          <a:p>
            <a:pPr marL="285750" indent="-285750">
              <a:buFontTx/>
              <a:buChar char="-"/>
            </a:pPr>
            <a:r>
              <a:rPr lang="en-GB" dirty="0"/>
              <a:t>DTC REDEMPTION – tech solution in discussion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EMEA TEMPLATES [where possible]</a:t>
            </a:r>
          </a:p>
          <a:p>
            <a:pPr marL="285750" indent="-285750">
              <a:buFontTx/>
              <a:buChar char="-"/>
            </a:pPr>
            <a:r>
              <a:rPr lang="en-GB" dirty="0"/>
              <a:t>ALL MARKETS [excluding </a:t>
            </a:r>
            <a:r>
              <a:rPr lang="en-GB" dirty="0" err="1"/>
              <a:t>GlobalE</a:t>
            </a:r>
            <a:r>
              <a:rPr lang="en-GB" dirty="0"/>
              <a:t> where customer doesn’t transact with us]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56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">
            <a:extLst>
              <a:ext uri="{FF2B5EF4-FFF2-40B4-BE49-F238E27FC236}">
                <a16:creationId xmlns:a16="http://schemas.microsoft.com/office/drawing/2014/main" id="{A1B99C36-85BA-EB74-C660-4CEEF05BB371}"/>
              </a:ext>
            </a:extLst>
          </p:cNvPr>
          <p:cNvGrpSpPr/>
          <p:nvPr/>
        </p:nvGrpSpPr>
        <p:grpSpPr>
          <a:xfrm>
            <a:off x="0" y="0"/>
            <a:ext cx="12192000" cy="614729"/>
            <a:chOff x="0" y="0"/>
            <a:chExt cx="4816593" cy="242856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AA449C67-8467-FCBB-1990-794360C6169F}"/>
                </a:ext>
              </a:extLst>
            </p:cNvPr>
            <p:cNvSpPr/>
            <p:nvPr/>
          </p:nvSpPr>
          <p:spPr>
            <a:xfrm>
              <a:off x="0" y="0"/>
              <a:ext cx="4816592" cy="242856"/>
            </a:xfrm>
            <a:custGeom>
              <a:avLst/>
              <a:gdLst/>
              <a:ahLst/>
              <a:cxnLst/>
              <a:rect l="l" t="t" r="r" b="b"/>
              <a:pathLst>
                <a:path w="4816592" h="242856">
                  <a:moveTo>
                    <a:pt x="0" y="0"/>
                  </a:moveTo>
                  <a:lnTo>
                    <a:pt x="4816592" y="0"/>
                  </a:lnTo>
                  <a:lnTo>
                    <a:pt x="4816592" y="242856"/>
                  </a:lnTo>
                  <a:lnTo>
                    <a:pt x="0" y="242856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10F4479F-595E-0424-B37D-41B097B03BA3}"/>
                </a:ext>
              </a:extLst>
            </p:cNvPr>
            <p:cNvSpPr txBox="1"/>
            <p:nvPr/>
          </p:nvSpPr>
          <p:spPr>
            <a:xfrm>
              <a:off x="0" y="803"/>
              <a:ext cx="4816593" cy="242053"/>
            </a:xfrm>
            <a:prstGeom prst="rect">
              <a:avLst/>
            </a:prstGeom>
            <a:solidFill>
              <a:srgbClr val="0080C0"/>
            </a:solidFill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706"/>
                </a:lnSpc>
              </a:pPr>
              <a:endParaRPr lang="en-US" sz="1933" dirty="0">
                <a:solidFill>
                  <a:srgbClr val="FFFFFF"/>
                </a:solidFill>
                <a:latin typeface="Arial Bold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D8C771-238E-DA09-A1AF-87F4DF38D299}"/>
              </a:ext>
            </a:extLst>
          </p:cNvPr>
          <p:cNvSpPr txBox="1"/>
          <p:nvPr/>
        </p:nvSpPr>
        <p:spPr>
          <a:xfrm>
            <a:off x="75414" y="1084082"/>
            <a:ext cx="11444141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CONSIDERATIONS :-</a:t>
            </a:r>
          </a:p>
          <a:p>
            <a:endParaRPr lang="en-GB" b="1" dirty="0"/>
          </a:p>
          <a:p>
            <a:pPr marL="285750" indent="-285750">
              <a:buFontTx/>
              <a:buChar char="-"/>
            </a:pPr>
            <a:r>
              <a:rPr lang="en-GB" dirty="0"/>
              <a:t>Browse and Purchase journey</a:t>
            </a:r>
          </a:p>
          <a:p>
            <a:pPr marL="285750" indent="-285750">
              <a:buFontTx/>
              <a:buChar char="-"/>
            </a:pPr>
            <a:r>
              <a:rPr lang="en-GB" dirty="0"/>
              <a:t>Redemption Checkout journey</a:t>
            </a:r>
          </a:p>
          <a:p>
            <a:pPr marL="285750" indent="-285750">
              <a:buFontTx/>
              <a:buChar char="-"/>
            </a:pPr>
            <a:r>
              <a:rPr lang="en-GB" dirty="0"/>
              <a:t>Checkout Auth and Redeem journey is unique for EMEA because Adyen implementation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Adyen split shipment exception scenario for DOMS</a:t>
            </a:r>
          </a:p>
          <a:p>
            <a:pPr marL="285750" indent="-285750">
              <a:buFontTx/>
              <a:buChar char="-"/>
            </a:pPr>
            <a:r>
              <a:rPr lang="en-GB" dirty="0"/>
              <a:t>Oracle changes required for </a:t>
            </a:r>
            <a:r>
              <a:rPr lang="en-GB" dirty="0" err="1"/>
              <a:t>sku</a:t>
            </a:r>
            <a:r>
              <a:rPr lang="en-GB" dirty="0"/>
              <a:t> type {</a:t>
            </a:r>
            <a:r>
              <a:rPr lang="en-GB" dirty="0" err="1"/>
              <a:t>sku</a:t>
            </a:r>
            <a:r>
              <a:rPr lang="en-GB" dirty="0"/>
              <a:t> dependency as NA for consistency and visibility} to map to order type [separate to site coupon code] – known but not accounted for</a:t>
            </a:r>
          </a:p>
          <a:p>
            <a:pPr marL="285750" indent="-285750">
              <a:buFontTx/>
              <a:buChar char="-"/>
            </a:pPr>
            <a:r>
              <a:rPr lang="en-GB" dirty="0"/>
              <a:t>Finance reconciliation and reporting – Existing retail reconciliation and reporting on deferred revenue, </a:t>
            </a:r>
            <a:r>
              <a:rPr lang="en-GB" dirty="0" err="1"/>
              <a:t>sku</a:t>
            </a:r>
            <a:r>
              <a:rPr lang="en-GB" dirty="0"/>
              <a:t> dependency as NA for consistency and visibility</a:t>
            </a:r>
          </a:p>
          <a:p>
            <a:pPr marL="285750" indent="-285750">
              <a:buFontTx/>
              <a:buChar char="-"/>
            </a:pPr>
            <a:r>
              <a:rPr lang="en-GB" dirty="0"/>
              <a:t>Legal – laws expiration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TAX/VAT implications</a:t>
            </a:r>
          </a:p>
          <a:p>
            <a:pPr marL="285750" indent="-285750">
              <a:buFontTx/>
              <a:buChar char="-"/>
            </a:pPr>
            <a:r>
              <a:rPr lang="en-GB" dirty="0"/>
              <a:t>Impacted teams assessment [Ops, CS, CRM]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5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6C7C-477D-D0C4-CC47-954101B8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Purchase flow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F73CFF-B8A0-A6C4-9579-82A632EEC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964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3">
            <a:extLst>
              <a:ext uri="{FF2B5EF4-FFF2-40B4-BE49-F238E27FC236}">
                <a16:creationId xmlns:a16="http://schemas.microsoft.com/office/drawing/2014/main" id="{1216F5EA-1A77-05AE-0484-63B80E508686}"/>
              </a:ext>
            </a:extLst>
          </p:cNvPr>
          <p:cNvGrpSpPr/>
          <p:nvPr/>
        </p:nvGrpSpPr>
        <p:grpSpPr>
          <a:xfrm>
            <a:off x="0" y="0"/>
            <a:ext cx="12192000" cy="614729"/>
            <a:chOff x="0" y="0"/>
            <a:chExt cx="4816593" cy="242856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74EB19-9388-925C-1E82-B6C4828FBB6B}"/>
                </a:ext>
              </a:extLst>
            </p:cNvPr>
            <p:cNvSpPr/>
            <p:nvPr/>
          </p:nvSpPr>
          <p:spPr>
            <a:xfrm>
              <a:off x="0" y="0"/>
              <a:ext cx="4816592" cy="242856"/>
            </a:xfrm>
            <a:custGeom>
              <a:avLst/>
              <a:gdLst/>
              <a:ahLst/>
              <a:cxnLst/>
              <a:rect l="l" t="t" r="r" b="b"/>
              <a:pathLst>
                <a:path w="4816592" h="242856">
                  <a:moveTo>
                    <a:pt x="0" y="0"/>
                  </a:moveTo>
                  <a:lnTo>
                    <a:pt x="4816592" y="0"/>
                  </a:lnTo>
                  <a:lnTo>
                    <a:pt x="4816592" y="242856"/>
                  </a:lnTo>
                  <a:lnTo>
                    <a:pt x="0" y="242856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E4BCC8CE-B93F-7608-3235-7C470D9C5482}"/>
                </a:ext>
              </a:extLst>
            </p:cNvPr>
            <p:cNvSpPr txBox="1"/>
            <p:nvPr/>
          </p:nvSpPr>
          <p:spPr>
            <a:xfrm>
              <a:off x="0" y="803"/>
              <a:ext cx="4816593" cy="242053"/>
            </a:xfrm>
            <a:prstGeom prst="rect">
              <a:avLst/>
            </a:prstGeom>
            <a:solidFill>
              <a:srgbClr val="0080C0"/>
            </a:solidFill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706"/>
                </a:lnSpc>
              </a:pPr>
              <a:endParaRPr lang="en-US" sz="1933" dirty="0">
                <a:solidFill>
                  <a:srgbClr val="FFFFFF"/>
                </a:solidFill>
                <a:latin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42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614729"/>
            <a:chOff x="0" y="0"/>
            <a:chExt cx="4816593" cy="2428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42856"/>
            </a:xfrm>
            <a:custGeom>
              <a:avLst/>
              <a:gdLst/>
              <a:ahLst/>
              <a:cxnLst/>
              <a:rect l="l" t="t" r="r" b="b"/>
              <a:pathLst>
                <a:path w="4816592" h="242856">
                  <a:moveTo>
                    <a:pt x="0" y="0"/>
                  </a:moveTo>
                  <a:lnTo>
                    <a:pt x="4816592" y="0"/>
                  </a:lnTo>
                  <a:lnTo>
                    <a:pt x="4816592" y="242856"/>
                  </a:lnTo>
                  <a:lnTo>
                    <a:pt x="0" y="242856"/>
                  </a:lnTo>
                  <a:close/>
                </a:path>
              </a:pathLst>
            </a:custGeom>
            <a:solidFill>
              <a:srgbClr val="008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8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03"/>
              <a:ext cx="4816593" cy="242053"/>
            </a:xfrm>
            <a:prstGeom prst="rect">
              <a:avLst/>
            </a:prstGeom>
            <a:solidFill>
              <a:srgbClr val="0080C0"/>
            </a:solidFill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706"/>
                </a:lnSpc>
              </a:pPr>
              <a:endParaRPr lang="en-US" sz="1933" dirty="0">
                <a:solidFill>
                  <a:srgbClr val="FFFFFF"/>
                </a:solidFill>
                <a:latin typeface="Arial Bold"/>
              </a:endParaRPr>
            </a:p>
          </p:txBody>
        </p:sp>
      </p:grp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CFE75A5-E548-8E2F-B75F-194AED2E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43" y="759005"/>
            <a:ext cx="10858556" cy="53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6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9AB2E68-8E0D-E76E-73B0-0FEF24447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43" y="325821"/>
            <a:ext cx="10982337" cy="5546342"/>
          </a:xfrm>
        </p:spPr>
      </p:pic>
    </p:spTree>
    <p:extLst>
      <p:ext uri="{BB962C8B-B14F-4D97-AF65-F5344CB8AC3E}">
        <p14:creationId xmlns:p14="http://schemas.microsoft.com/office/powerpoint/2010/main" val="171942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2F78-ED09-16C7-5087-1F9FA868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E4BBDFE-65B8-B54B-F6C6-3690B1ECD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47" y="191785"/>
            <a:ext cx="11844905" cy="5848543"/>
          </a:xfrm>
        </p:spPr>
      </p:pic>
    </p:spTree>
    <p:extLst>
      <p:ext uri="{BB962C8B-B14F-4D97-AF65-F5344CB8AC3E}">
        <p14:creationId xmlns:p14="http://schemas.microsoft.com/office/powerpoint/2010/main" val="274047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F61D-785B-C113-4931-8A71B962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6AB0B9-5163-2107-EE23-E75EA5146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46" y="523081"/>
            <a:ext cx="11895907" cy="5811838"/>
          </a:xfrm>
        </p:spPr>
      </p:pic>
    </p:spTree>
    <p:extLst>
      <p:ext uri="{BB962C8B-B14F-4D97-AF65-F5344CB8AC3E}">
        <p14:creationId xmlns:p14="http://schemas.microsoft.com/office/powerpoint/2010/main" val="277193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39A0-ABC9-BD7D-9AD0-DDD47D020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0DE9CC7-F636-F226-026B-9BF00BF42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162" y="536028"/>
            <a:ext cx="10561638" cy="5367666"/>
          </a:xfrm>
        </p:spPr>
      </p:pic>
    </p:spTree>
    <p:extLst>
      <p:ext uri="{BB962C8B-B14F-4D97-AF65-F5344CB8AC3E}">
        <p14:creationId xmlns:p14="http://schemas.microsoft.com/office/powerpoint/2010/main" val="347997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KA Evergreen 2022">
      <a:dk1>
        <a:srgbClr val="021F60"/>
      </a:dk1>
      <a:lt1>
        <a:srgbClr val="FFFFFF"/>
      </a:lt1>
      <a:dk2>
        <a:srgbClr val="007FCB"/>
      </a:dk2>
      <a:lt2>
        <a:srgbClr val="EAEAEA"/>
      </a:lt2>
      <a:accent1>
        <a:srgbClr val="007FCB"/>
      </a:accent1>
      <a:accent2>
        <a:srgbClr val="C8DC54"/>
      </a:accent2>
      <a:accent3>
        <a:srgbClr val="1EA9D3"/>
      </a:accent3>
      <a:accent4>
        <a:srgbClr val="ED562E"/>
      </a:accent4>
      <a:accent5>
        <a:srgbClr val="7EBB5A"/>
      </a:accent5>
      <a:accent6>
        <a:srgbClr val="CC3580"/>
      </a:accent6>
      <a:hlink>
        <a:srgbClr val="0076B7"/>
      </a:hlink>
      <a:folHlink>
        <a:srgbClr val="CC3580"/>
      </a:folHlink>
    </a:clrScheme>
    <a:fontScheme name="Futura PT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EAC0680-7FE5-BE4F-8C0B-C2F8A701BB64}" vid="{FCF3A7D0-1628-F440-912F-9FD1D75FD1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SlideTemplateConfiguration><![CDATA[{"slideVersion":1,"isValidatorEnabled":false,"isLocked":false,"elementsMetadata":[],"slideId":"638022319197977175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B164412CEDB4EA70651F91FE72952" ma:contentTypeVersion="14" ma:contentTypeDescription="Create a new document." ma:contentTypeScope="" ma:versionID="c04dbca3b8c0d0a2947bc964f659c15a">
  <xsd:schema xmlns:xsd="http://www.w3.org/2001/XMLSchema" xmlns:xs="http://www.w3.org/2001/XMLSchema" xmlns:p="http://schemas.microsoft.com/office/2006/metadata/properties" xmlns:ns2="0ae540af-054b-4aa0-a2e4-5f2c674e69f0" xmlns:ns3="6fb3fe03-a427-4b29-a2bc-fa24fd835300" targetNamespace="http://schemas.microsoft.com/office/2006/metadata/properties" ma:root="true" ma:fieldsID="a064ddd32636c57dca142c3fe6f22af3" ns2:_="" ns3:_="">
    <xsd:import namespace="0ae540af-054b-4aa0-a2e4-5f2c674e69f0"/>
    <xsd:import namespace="6fb3fe03-a427-4b29-a2bc-fa24fd8353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540af-054b-4aa0-a2e4-5f2c674e6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3ce6f72-3591-46b8-a679-f7aec2848c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3fe03-a427-4b29-a2bc-fa24fd835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f0dac66-fcab-4510-a8db-4edae09c0d2c}" ma:internalName="TaxCatchAll" ma:showField="CatchAllData" ma:web="6fb3fe03-a427-4b29-a2bc-fa24fd835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e540af-054b-4aa0-a2e4-5f2c674e69f0">
      <Terms xmlns="http://schemas.microsoft.com/office/infopath/2007/PartnerControls"/>
    </lcf76f155ced4ddcb4097134ff3c332f>
    <SharedWithUsers xmlns="6fb3fe03-a427-4b29-a2bc-fa24fd835300">
      <UserInfo>
        <DisplayName>Norma Delaney</DisplayName>
        <AccountId>25069</AccountId>
        <AccountType/>
      </UserInfo>
      <UserInfo>
        <DisplayName>Jenny Fredericks</DisplayName>
        <AccountId>15317</AccountId>
        <AccountType/>
      </UserInfo>
      <UserInfo>
        <DisplayName>rosdiyani.dewi@mapactive.id</DisplayName>
        <AccountId>12842</AccountId>
        <AccountType/>
      </UserInfo>
      <UserInfo>
        <DisplayName>Jorge Peraza</DisplayName>
        <AccountId>32763</AccountId>
        <AccountType/>
      </UserInfo>
    </SharedWithUsers>
    <TaxCatchAll xmlns="6fb3fe03-a427-4b29-a2bc-fa24fd835300" xsi:nil="true"/>
  </documentManagement>
</p:properties>
</file>

<file path=customXml/itemProps1.xml><?xml version="1.0" encoding="utf-8"?>
<ds:datastoreItem xmlns:ds="http://schemas.openxmlformats.org/officeDocument/2006/customXml" ds:itemID="{8EC89AB3-1254-480E-AE09-78F3A5F99DD5}">
  <ds:schemaRefs/>
</ds:datastoreItem>
</file>

<file path=customXml/itemProps2.xml><?xml version="1.0" encoding="utf-8"?>
<ds:datastoreItem xmlns:ds="http://schemas.openxmlformats.org/officeDocument/2006/customXml" ds:itemID="{3E88186B-2914-4EDD-A47B-BC214096E30D}">
  <ds:schemaRefs/>
</ds:datastoreItem>
</file>

<file path=customXml/itemProps3.xml><?xml version="1.0" encoding="utf-8"?>
<ds:datastoreItem xmlns:ds="http://schemas.openxmlformats.org/officeDocument/2006/customXml" ds:itemID="{FF8C98F4-AE84-484B-8F2F-3EC2C5B5A7F3}">
  <ds:schemaRefs>
    <ds:schemaRef ds:uri="0ae540af-054b-4aa0-a2e4-5f2c674e69f0"/>
    <ds:schemaRef ds:uri="6fb3fe03-a427-4b29-a2bc-fa24fd8353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5952E14-6F6F-461F-A457-693EFC79D10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EE3B117-2C46-4744-B6B7-D71F01584A25}">
  <ds:schemaRefs>
    <ds:schemaRef ds:uri="0ae540af-054b-4aa0-a2e4-5f2c674e69f0"/>
    <ds:schemaRef ds:uri="477c1ba9-99fb-4b4f-b48f-6facd5c37d1c"/>
    <ds:schemaRef ds:uri="6fb3fe03-a427-4b29-a2bc-fa24fd835300"/>
    <ds:schemaRef ds:uri="8817354c-3067-410c-82f1-d93f6ceda57e"/>
    <ds:schemaRef ds:uri="9e9aeff4-d252-4171-b56f-4f834edb33bf"/>
    <ds:schemaRef ds:uri="9f11e62e-c880-4431-b764-46abba285520"/>
    <ds:schemaRef ds:uri="d700c2ef-771c-4dae-b768-3de18feb86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HOKA_Brand_Powerpoint_Template</Template>
  <TotalTime>197</TotalTime>
  <Words>244</Words>
  <Application>Microsoft Office PowerPoint</Application>
  <PresentationFormat>Widescreen</PresentationFormat>
  <Paragraphs>46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Questrial</vt:lpstr>
      <vt:lpstr>Arial Bold</vt:lpstr>
      <vt:lpstr>Arial</vt:lpstr>
      <vt:lpstr>Futura PT Book</vt:lpstr>
      <vt:lpstr>Futura PT Bold</vt:lpstr>
      <vt:lpstr>Office Theme</vt:lpstr>
      <vt:lpstr>EMEA Giftcard</vt:lpstr>
      <vt:lpstr>PowerPoint Presentation</vt:lpstr>
      <vt:lpstr>PowerPoint Presentation</vt:lpstr>
      <vt:lpstr>Purchase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template – NA version</vt:lpstr>
      <vt:lpstr>PowerPoint Presentation</vt:lpstr>
      <vt:lpstr>Redemption flow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HOKA BRAND   TEMPLATE TITLE</dc:title>
  <dc:subject/>
  <dc:creator>Jeannine Ho</dc:creator>
  <cp:keywords/>
  <dc:description/>
  <cp:lastModifiedBy>Nikki Willsher</cp:lastModifiedBy>
  <cp:revision>88</cp:revision>
  <dcterms:created xsi:type="dcterms:W3CDTF">2022-06-28T22:44:35Z</dcterms:created>
  <dcterms:modified xsi:type="dcterms:W3CDTF">2024-11-15T12:21:25Z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0x01010010BB164412CEDB4EA70651F91FE72952</vt:lpwstr>
  </property>
  <property fmtid="{D5CDD505-2E9C-101B-9397-08002B2CF9AE}" pid="3" name="MediaServiceImageTags">
    <vt:lpwstr/>
  </property>
</Properties>
</file>